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8" r:id="rId2"/>
    <p:sldId id="280" r:id="rId3"/>
    <p:sldId id="281" r:id="rId4"/>
    <p:sldId id="282" r:id="rId5"/>
    <p:sldId id="259" r:id="rId6"/>
    <p:sldId id="283" r:id="rId7"/>
    <p:sldId id="285" r:id="rId8"/>
    <p:sldId id="284" r:id="rId9"/>
    <p:sldId id="353" r:id="rId10"/>
    <p:sldId id="265" r:id="rId11"/>
    <p:sldId id="286" r:id="rId12"/>
    <p:sldId id="352" r:id="rId13"/>
    <p:sldId id="327" r:id="rId14"/>
    <p:sldId id="328" r:id="rId15"/>
    <p:sldId id="288" r:id="rId16"/>
    <p:sldId id="300" r:id="rId17"/>
    <p:sldId id="295" r:id="rId18"/>
    <p:sldId id="355" r:id="rId19"/>
    <p:sldId id="294" r:id="rId20"/>
    <p:sldId id="310" r:id="rId21"/>
    <p:sldId id="321" r:id="rId22"/>
    <p:sldId id="329" r:id="rId23"/>
    <p:sldId id="333" r:id="rId24"/>
    <p:sldId id="331" r:id="rId25"/>
    <p:sldId id="340" r:id="rId26"/>
    <p:sldId id="341" r:id="rId27"/>
    <p:sldId id="349" r:id="rId28"/>
    <p:sldId id="348" r:id="rId29"/>
    <p:sldId id="342" r:id="rId30"/>
    <p:sldId id="350" r:id="rId31"/>
    <p:sldId id="343" r:id="rId32"/>
    <p:sldId id="345" r:id="rId33"/>
    <p:sldId id="351" r:id="rId34"/>
    <p:sldId id="346" r:id="rId35"/>
    <p:sldId id="347" r:id="rId36"/>
    <p:sldId id="312" r:id="rId37"/>
    <p:sldId id="291" r:id="rId38"/>
    <p:sldId id="301" r:id="rId39"/>
    <p:sldId id="313" r:id="rId40"/>
    <p:sldId id="304" r:id="rId41"/>
    <p:sldId id="307" r:id="rId42"/>
    <p:sldId id="303" r:id="rId43"/>
    <p:sldId id="266" r:id="rId44"/>
    <p:sldId id="302" r:id="rId45"/>
    <p:sldId id="305" r:id="rId46"/>
    <p:sldId id="306" r:id="rId47"/>
    <p:sldId id="308" r:id="rId48"/>
    <p:sldId id="309" r:id="rId49"/>
    <p:sldId id="354"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D5F"/>
    <a:srgbClr val="09D2D3"/>
    <a:srgbClr val="FF0000"/>
    <a:srgbClr val="74C4E9"/>
    <a:srgbClr val="A2D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418208-DE2D-484F-B63B-73FD97F8BA40}" v="17" dt="2024-09-12T19:26:57.849"/>
    <p1510:client id="{28326764-71A9-44DB-928F-0698383CB728}" v="126" dt="2024-09-12T18:46:39.192"/>
    <p1510:client id="{2E792A5C-8ABC-4954-8387-4157874A696C}" v="32" dt="2024-09-12T18:40:18.414"/>
    <p1510:client id="{487D1A64-B92F-415E-A42B-3762AF62B1EC}" v="4" dt="2024-09-12T14:51:33.157"/>
    <p1510:client id="{59D9866E-438C-4334-A9A2-5ACFA158D004}" v="44" dt="2024-09-12T19:33:13.771"/>
    <p1510:client id="{5D975B66-1229-4E38-AC17-6A185B1BDA5E}" v="43" dt="2024-09-12T19:06:09.189"/>
    <p1510:client id="{8DCB54C3-A002-402E-A8C1-78445C97D661}" v="250" dt="2024-09-12T15:53:45.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MAGNE Clément" userId="S::clement.charlemagne@ynov.com::f32bcb38-56d2-419f-8eb7-8b66082dcd8b" providerId="AD" clId="Web-{2E792A5C-8ABC-4954-8387-4157874A696C}"/>
    <pc:docChg chg="modSld">
      <pc:chgData name="CHARLEMAGNE Clément" userId="S::clement.charlemagne@ynov.com::f32bcb38-56d2-419f-8eb7-8b66082dcd8b" providerId="AD" clId="Web-{2E792A5C-8ABC-4954-8387-4157874A696C}" dt="2024-09-12T18:40:16.648" v="16" actId="20577"/>
      <pc:docMkLst>
        <pc:docMk/>
      </pc:docMkLst>
      <pc:sldChg chg="addSp delSp modSp">
        <pc:chgData name="CHARLEMAGNE Clément" userId="S::clement.charlemagne@ynov.com::f32bcb38-56d2-419f-8eb7-8b66082dcd8b" providerId="AD" clId="Web-{2E792A5C-8ABC-4954-8387-4157874A696C}" dt="2024-09-12T18:40:16.648" v="16" actId="20577"/>
        <pc:sldMkLst>
          <pc:docMk/>
          <pc:sldMk cId="860504425" sldId="259"/>
        </pc:sldMkLst>
        <pc:spChg chg="add del mod">
          <ac:chgData name="CHARLEMAGNE Clément" userId="S::clement.charlemagne@ynov.com::f32bcb38-56d2-419f-8eb7-8b66082dcd8b" providerId="AD" clId="Web-{2E792A5C-8ABC-4954-8387-4157874A696C}" dt="2024-09-12T18:40:16.648" v="16" actId="20577"/>
          <ac:spMkLst>
            <pc:docMk/>
            <pc:sldMk cId="860504425" sldId="259"/>
            <ac:spMk id="19" creationId="{AF44314E-EF4F-4DE0-DC43-A8DA515C5BCB}"/>
          </ac:spMkLst>
        </pc:spChg>
      </pc:sldChg>
      <pc:sldChg chg="addSp modSp">
        <pc:chgData name="CHARLEMAGNE Clément" userId="S::clement.charlemagne@ynov.com::f32bcb38-56d2-419f-8eb7-8b66082dcd8b" providerId="AD" clId="Web-{2E792A5C-8ABC-4954-8387-4157874A696C}" dt="2024-09-12T18:39:44.178" v="12" actId="20577"/>
        <pc:sldMkLst>
          <pc:docMk/>
          <pc:sldMk cId="3331330456" sldId="282"/>
        </pc:sldMkLst>
        <pc:spChg chg="add mod">
          <ac:chgData name="CHARLEMAGNE Clément" userId="S::clement.charlemagne@ynov.com::f32bcb38-56d2-419f-8eb7-8b66082dcd8b" providerId="AD" clId="Web-{2E792A5C-8ABC-4954-8387-4157874A696C}" dt="2024-09-12T18:39:44.178" v="12" actId="20577"/>
          <ac:spMkLst>
            <pc:docMk/>
            <pc:sldMk cId="3331330456" sldId="282"/>
            <ac:spMk id="3" creationId="{644EF7F9-34E3-E030-8007-AB282C917DE9}"/>
          </ac:spMkLst>
        </pc:spChg>
      </pc:sldChg>
      <pc:sldChg chg="modSp">
        <pc:chgData name="CHARLEMAGNE Clément" userId="S::clement.charlemagne@ynov.com::f32bcb38-56d2-419f-8eb7-8b66082dcd8b" providerId="AD" clId="Web-{2E792A5C-8ABC-4954-8387-4157874A696C}" dt="2024-09-12T15:51:29.349" v="9" actId="20577"/>
        <pc:sldMkLst>
          <pc:docMk/>
          <pc:sldMk cId="875435882" sldId="333"/>
        </pc:sldMkLst>
        <pc:spChg chg="mod">
          <ac:chgData name="CHARLEMAGNE Clément" userId="S::clement.charlemagne@ynov.com::f32bcb38-56d2-419f-8eb7-8b66082dcd8b" providerId="AD" clId="Web-{2E792A5C-8ABC-4954-8387-4157874A696C}" dt="2024-09-12T15:51:29.349" v="9" actId="20577"/>
          <ac:spMkLst>
            <pc:docMk/>
            <pc:sldMk cId="875435882" sldId="333"/>
            <ac:spMk id="2" creationId="{CAB278BA-5EB1-AD79-D00B-91C487CFDCF6}"/>
          </ac:spMkLst>
        </pc:spChg>
      </pc:sldChg>
    </pc:docChg>
  </pc:docChgLst>
  <pc:docChgLst>
    <pc:chgData name="CHARLEMAGNE Clément" userId="S::clement.charlemagne@ynov.com::f32bcb38-56d2-419f-8eb7-8b66082dcd8b" providerId="AD" clId="Web-{19418208-DE2D-484F-B63B-73FD97F8BA40}"/>
    <pc:docChg chg="modSld">
      <pc:chgData name="CHARLEMAGNE Clément" userId="S::clement.charlemagne@ynov.com::f32bcb38-56d2-419f-8eb7-8b66082dcd8b" providerId="AD" clId="Web-{19418208-DE2D-484F-B63B-73FD97F8BA40}" dt="2024-09-12T19:26:56.583" v="6" actId="20577"/>
      <pc:docMkLst>
        <pc:docMk/>
      </pc:docMkLst>
      <pc:sldChg chg="modSp">
        <pc:chgData name="CHARLEMAGNE Clément" userId="S::clement.charlemagne@ynov.com::f32bcb38-56d2-419f-8eb7-8b66082dcd8b" providerId="AD" clId="Web-{19418208-DE2D-484F-B63B-73FD97F8BA40}" dt="2024-09-12T19:26:56.583" v="6" actId="20577"/>
        <pc:sldMkLst>
          <pc:docMk/>
          <pc:sldMk cId="3327607476" sldId="340"/>
        </pc:sldMkLst>
        <pc:spChg chg="mod">
          <ac:chgData name="CHARLEMAGNE Clément" userId="S::clement.charlemagne@ynov.com::f32bcb38-56d2-419f-8eb7-8b66082dcd8b" providerId="AD" clId="Web-{19418208-DE2D-484F-B63B-73FD97F8BA40}" dt="2024-09-12T19:26:56.583" v="6" actId="20577"/>
          <ac:spMkLst>
            <pc:docMk/>
            <pc:sldMk cId="3327607476" sldId="340"/>
            <ac:spMk id="9" creationId="{696C3CE8-9A1A-C899-BF47-16B1A15F4B7B}"/>
          </ac:spMkLst>
        </pc:spChg>
      </pc:sldChg>
    </pc:docChg>
  </pc:docChgLst>
  <pc:docChgLst>
    <pc:chgData name="CHARLEMAGNE Clément" userId="S::clement.charlemagne@ynov.com::f32bcb38-56d2-419f-8eb7-8b66082dcd8b" providerId="AD" clId="Web-{487D1A64-B92F-415E-A42B-3762AF62B1EC}"/>
    <pc:docChg chg="modSld">
      <pc:chgData name="CHARLEMAGNE Clément" userId="S::clement.charlemagne@ynov.com::f32bcb38-56d2-419f-8eb7-8b66082dcd8b" providerId="AD" clId="Web-{487D1A64-B92F-415E-A42B-3762AF62B1EC}" dt="2024-09-12T14:51:33.157" v="3" actId="1076"/>
      <pc:docMkLst>
        <pc:docMk/>
      </pc:docMkLst>
      <pc:sldChg chg="addSp modSp">
        <pc:chgData name="CHARLEMAGNE Clément" userId="S::clement.charlemagne@ynov.com::f32bcb38-56d2-419f-8eb7-8b66082dcd8b" providerId="AD" clId="Web-{487D1A64-B92F-415E-A42B-3762AF62B1EC}" dt="2024-09-12T14:51:33.157" v="3" actId="1076"/>
        <pc:sldMkLst>
          <pc:docMk/>
          <pc:sldMk cId="4111727553" sldId="309"/>
        </pc:sldMkLst>
        <pc:spChg chg="add mod">
          <ac:chgData name="CHARLEMAGNE Clément" userId="S::clement.charlemagne@ynov.com::f32bcb38-56d2-419f-8eb7-8b66082dcd8b" providerId="AD" clId="Web-{487D1A64-B92F-415E-A42B-3762AF62B1EC}" dt="2024-09-12T14:51:33.157" v="3" actId="1076"/>
          <ac:spMkLst>
            <pc:docMk/>
            <pc:sldMk cId="4111727553" sldId="309"/>
            <ac:spMk id="3" creationId="{1B83DABB-9035-521C-6E72-6B872F38AC50}"/>
          </ac:spMkLst>
        </pc:spChg>
      </pc:sldChg>
    </pc:docChg>
  </pc:docChgLst>
  <pc:docChgLst>
    <pc:chgData name="CHARLEMAGNE Clément" userId="S::clement.charlemagne@ynov.com::f32bcb38-56d2-419f-8eb7-8b66082dcd8b" providerId="AD" clId="Web-{28326764-71A9-44DB-928F-0698383CB728}"/>
    <pc:docChg chg="modSld">
      <pc:chgData name="CHARLEMAGNE Clément" userId="S::clement.charlemagne@ynov.com::f32bcb38-56d2-419f-8eb7-8b66082dcd8b" providerId="AD" clId="Web-{28326764-71A9-44DB-928F-0698383CB728}" dt="2024-09-12T18:46:38.520" v="79" actId="20577"/>
      <pc:docMkLst>
        <pc:docMk/>
      </pc:docMkLst>
      <pc:sldChg chg="addSp modSp">
        <pc:chgData name="CHARLEMAGNE Clément" userId="S::clement.charlemagne@ynov.com::f32bcb38-56d2-419f-8eb7-8b66082dcd8b" providerId="AD" clId="Web-{28326764-71A9-44DB-928F-0698383CB728}" dt="2024-09-12T18:41:08.714" v="8" actId="20577"/>
        <pc:sldMkLst>
          <pc:docMk/>
          <pc:sldMk cId="3392165725" sldId="265"/>
        </pc:sldMkLst>
        <pc:spChg chg="add mod">
          <ac:chgData name="CHARLEMAGNE Clément" userId="S::clement.charlemagne@ynov.com::f32bcb38-56d2-419f-8eb7-8b66082dcd8b" providerId="AD" clId="Web-{28326764-71A9-44DB-928F-0698383CB728}" dt="2024-09-12T18:41:08.714" v="8" actId="20577"/>
          <ac:spMkLst>
            <pc:docMk/>
            <pc:sldMk cId="3392165725" sldId="265"/>
            <ac:spMk id="5" creationId="{EC85A92A-429D-47A2-2E39-90B3510B279A}"/>
          </ac:spMkLst>
        </pc:spChg>
      </pc:sldChg>
      <pc:sldChg chg="addSp modSp">
        <pc:chgData name="CHARLEMAGNE Clément" userId="S::clement.charlemagne@ynov.com::f32bcb38-56d2-419f-8eb7-8b66082dcd8b" providerId="AD" clId="Web-{28326764-71A9-44DB-928F-0698383CB728}" dt="2024-09-12T18:45:54.644" v="70" actId="20577"/>
        <pc:sldMkLst>
          <pc:docMk/>
          <pc:sldMk cId="3286147603" sldId="266"/>
        </pc:sldMkLst>
        <pc:spChg chg="add mod">
          <ac:chgData name="CHARLEMAGNE Clément" userId="S::clement.charlemagne@ynov.com::f32bcb38-56d2-419f-8eb7-8b66082dcd8b" providerId="AD" clId="Web-{28326764-71A9-44DB-928F-0698383CB728}" dt="2024-09-12T18:45:54.644" v="70" actId="20577"/>
          <ac:spMkLst>
            <pc:docMk/>
            <pc:sldMk cId="3286147603" sldId="266"/>
            <ac:spMk id="5" creationId="{5B8A74A0-ECE8-43E2-3204-FF7845FAA169}"/>
          </ac:spMkLst>
        </pc:spChg>
      </pc:sldChg>
      <pc:sldChg chg="modSp">
        <pc:chgData name="CHARLEMAGNE Clément" userId="S::clement.charlemagne@ynov.com::f32bcb38-56d2-419f-8eb7-8b66082dcd8b" providerId="AD" clId="Web-{28326764-71A9-44DB-928F-0698383CB728}" dt="2024-09-12T18:40:47.479" v="1" actId="20577"/>
        <pc:sldMkLst>
          <pc:docMk/>
          <pc:sldMk cId="3729158371" sldId="283"/>
        </pc:sldMkLst>
        <pc:spChg chg="mod">
          <ac:chgData name="CHARLEMAGNE Clément" userId="S::clement.charlemagne@ynov.com::f32bcb38-56d2-419f-8eb7-8b66082dcd8b" providerId="AD" clId="Web-{28326764-71A9-44DB-928F-0698383CB728}" dt="2024-09-12T18:40:47.479" v="1" actId="20577"/>
          <ac:spMkLst>
            <pc:docMk/>
            <pc:sldMk cId="3729158371" sldId="283"/>
            <ac:spMk id="19" creationId="{AF44314E-EF4F-4DE0-DC43-A8DA515C5BCB}"/>
          </ac:spMkLst>
        </pc:spChg>
      </pc:sldChg>
      <pc:sldChg chg="modSp">
        <pc:chgData name="CHARLEMAGNE Clément" userId="S::clement.charlemagne@ynov.com::f32bcb38-56d2-419f-8eb7-8b66082dcd8b" providerId="AD" clId="Web-{28326764-71A9-44DB-928F-0698383CB728}" dt="2024-09-12T18:40:56.964" v="5" actId="20577"/>
        <pc:sldMkLst>
          <pc:docMk/>
          <pc:sldMk cId="3053020118" sldId="284"/>
        </pc:sldMkLst>
        <pc:spChg chg="mod">
          <ac:chgData name="CHARLEMAGNE Clément" userId="S::clement.charlemagne@ynov.com::f32bcb38-56d2-419f-8eb7-8b66082dcd8b" providerId="AD" clId="Web-{28326764-71A9-44DB-928F-0698383CB728}" dt="2024-09-12T18:40:56.964" v="5" actId="20577"/>
          <ac:spMkLst>
            <pc:docMk/>
            <pc:sldMk cId="3053020118" sldId="284"/>
            <ac:spMk id="19" creationId="{AF44314E-EF4F-4DE0-DC43-A8DA515C5BCB}"/>
          </ac:spMkLst>
        </pc:spChg>
      </pc:sldChg>
      <pc:sldChg chg="modSp">
        <pc:chgData name="CHARLEMAGNE Clément" userId="S::clement.charlemagne@ynov.com::f32bcb38-56d2-419f-8eb7-8b66082dcd8b" providerId="AD" clId="Web-{28326764-71A9-44DB-928F-0698383CB728}" dt="2024-09-12T18:40:52.948" v="3" actId="20577"/>
        <pc:sldMkLst>
          <pc:docMk/>
          <pc:sldMk cId="2935851168" sldId="285"/>
        </pc:sldMkLst>
        <pc:spChg chg="mod">
          <ac:chgData name="CHARLEMAGNE Clément" userId="S::clement.charlemagne@ynov.com::f32bcb38-56d2-419f-8eb7-8b66082dcd8b" providerId="AD" clId="Web-{28326764-71A9-44DB-928F-0698383CB728}" dt="2024-09-12T18:40:52.948" v="3" actId="20577"/>
          <ac:spMkLst>
            <pc:docMk/>
            <pc:sldMk cId="2935851168" sldId="285"/>
            <ac:spMk id="19" creationId="{AF44314E-EF4F-4DE0-DC43-A8DA515C5BCB}"/>
          </ac:spMkLst>
        </pc:spChg>
      </pc:sldChg>
      <pc:sldChg chg="modSp">
        <pc:chgData name="CHARLEMAGNE Clément" userId="S::clement.charlemagne@ynov.com::f32bcb38-56d2-419f-8eb7-8b66082dcd8b" providerId="AD" clId="Web-{28326764-71A9-44DB-928F-0698383CB728}" dt="2024-09-12T18:41:15.402" v="12" actId="20577"/>
        <pc:sldMkLst>
          <pc:docMk/>
          <pc:sldMk cId="2007249334" sldId="286"/>
        </pc:sldMkLst>
        <pc:spChg chg="mod">
          <ac:chgData name="CHARLEMAGNE Clément" userId="S::clement.charlemagne@ynov.com::f32bcb38-56d2-419f-8eb7-8b66082dcd8b" providerId="AD" clId="Web-{28326764-71A9-44DB-928F-0698383CB728}" dt="2024-09-12T18:41:15.402" v="12" actId="20577"/>
          <ac:spMkLst>
            <pc:docMk/>
            <pc:sldMk cId="2007249334" sldId="286"/>
            <ac:spMk id="19" creationId="{AF44314E-EF4F-4DE0-DC43-A8DA515C5BCB}"/>
          </ac:spMkLst>
        </pc:spChg>
      </pc:sldChg>
      <pc:sldChg chg="modSp">
        <pc:chgData name="CHARLEMAGNE Clément" userId="S::clement.charlemagne@ynov.com::f32bcb38-56d2-419f-8eb7-8b66082dcd8b" providerId="AD" clId="Web-{28326764-71A9-44DB-928F-0698383CB728}" dt="2024-09-12T18:41:42.012" v="19" actId="20577"/>
        <pc:sldMkLst>
          <pc:docMk/>
          <pc:sldMk cId="533782972" sldId="288"/>
        </pc:sldMkLst>
        <pc:spChg chg="mod">
          <ac:chgData name="CHARLEMAGNE Clément" userId="S::clement.charlemagne@ynov.com::f32bcb38-56d2-419f-8eb7-8b66082dcd8b" providerId="AD" clId="Web-{28326764-71A9-44DB-928F-0698383CB728}" dt="2024-09-12T18:41:42.012" v="19" actId="20577"/>
          <ac:spMkLst>
            <pc:docMk/>
            <pc:sldMk cId="533782972" sldId="288"/>
            <ac:spMk id="19" creationId="{AF44314E-EF4F-4DE0-DC43-A8DA515C5BCB}"/>
          </ac:spMkLst>
        </pc:spChg>
      </pc:sldChg>
      <pc:sldChg chg="modSp">
        <pc:chgData name="CHARLEMAGNE Clément" userId="S::clement.charlemagne@ynov.com::f32bcb38-56d2-419f-8eb7-8b66082dcd8b" providerId="AD" clId="Web-{28326764-71A9-44DB-928F-0698383CB728}" dt="2024-09-12T18:45:12.737" v="60" actId="20577"/>
        <pc:sldMkLst>
          <pc:docMk/>
          <pc:sldMk cId="1123589234" sldId="291"/>
        </pc:sldMkLst>
        <pc:spChg chg="mod">
          <ac:chgData name="CHARLEMAGNE Clément" userId="S::clement.charlemagne@ynov.com::f32bcb38-56d2-419f-8eb7-8b66082dcd8b" providerId="AD" clId="Web-{28326764-71A9-44DB-928F-0698383CB728}" dt="2024-09-12T18:45:12.737" v="60" actId="20577"/>
          <ac:spMkLst>
            <pc:docMk/>
            <pc:sldMk cId="1123589234" sldId="291"/>
            <ac:spMk id="19" creationId="{AF44314E-EF4F-4DE0-DC43-A8DA515C5BCB}"/>
          </ac:spMkLst>
        </pc:spChg>
      </pc:sldChg>
      <pc:sldChg chg="addSp modSp">
        <pc:chgData name="CHARLEMAGNE Clément" userId="S::clement.charlemagne@ynov.com::f32bcb38-56d2-419f-8eb7-8b66082dcd8b" providerId="AD" clId="Web-{28326764-71A9-44DB-928F-0698383CB728}" dt="2024-09-12T18:42:09.700" v="25" actId="20577"/>
        <pc:sldMkLst>
          <pc:docMk/>
          <pc:sldMk cId="199614446" sldId="294"/>
        </pc:sldMkLst>
        <pc:spChg chg="add mod">
          <ac:chgData name="CHARLEMAGNE Clément" userId="S::clement.charlemagne@ynov.com::f32bcb38-56d2-419f-8eb7-8b66082dcd8b" providerId="AD" clId="Web-{28326764-71A9-44DB-928F-0698383CB728}" dt="2024-09-12T18:42:09.700" v="25" actId="20577"/>
          <ac:spMkLst>
            <pc:docMk/>
            <pc:sldMk cId="199614446" sldId="294"/>
            <ac:spMk id="3" creationId="{22C19FA7-863D-57D3-CFD9-0C1D47FAF1CD}"/>
          </ac:spMkLst>
        </pc:spChg>
      </pc:sldChg>
      <pc:sldChg chg="modSp">
        <pc:chgData name="CHARLEMAGNE Clément" userId="S::clement.charlemagne@ynov.com::f32bcb38-56d2-419f-8eb7-8b66082dcd8b" providerId="AD" clId="Web-{28326764-71A9-44DB-928F-0698383CB728}" dt="2024-09-12T18:41:55.247" v="21" actId="20577"/>
        <pc:sldMkLst>
          <pc:docMk/>
          <pc:sldMk cId="3633274200" sldId="295"/>
        </pc:sldMkLst>
        <pc:spChg chg="mod">
          <ac:chgData name="CHARLEMAGNE Clément" userId="S::clement.charlemagne@ynov.com::f32bcb38-56d2-419f-8eb7-8b66082dcd8b" providerId="AD" clId="Web-{28326764-71A9-44DB-928F-0698383CB728}" dt="2024-09-12T18:41:55.247" v="21" actId="20577"/>
          <ac:spMkLst>
            <pc:docMk/>
            <pc:sldMk cId="3633274200" sldId="295"/>
            <ac:spMk id="19" creationId="{AF44314E-EF4F-4DE0-DC43-A8DA515C5BCB}"/>
          </ac:spMkLst>
        </pc:spChg>
      </pc:sldChg>
      <pc:sldChg chg="modSp">
        <pc:chgData name="CHARLEMAGNE Clément" userId="S::clement.charlemagne@ynov.com::f32bcb38-56d2-419f-8eb7-8b66082dcd8b" providerId="AD" clId="Web-{28326764-71A9-44DB-928F-0698383CB728}" dt="2024-09-12T18:41:51.278" v="20" actId="20577"/>
        <pc:sldMkLst>
          <pc:docMk/>
          <pc:sldMk cId="3693865027" sldId="300"/>
        </pc:sldMkLst>
        <pc:spChg chg="mod">
          <ac:chgData name="CHARLEMAGNE Clément" userId="S::clement.charlemagne@ynov.com::f32bcb38-56d2-419f-8eb7-8b66082dcd8b" providerId="AD" clId="Web-{28326764-71A9-44DB-928F-0698383CB728}" dt="2024-09-12T18:41:51.278" v="20" actId="20577"/>
          <ac:spMkLst>
            <pc:docMk/>
            <pc:sldMk cId="3693865027" sldId="300"/>
            <ac:spMk id="19" creationId="{AF44314E-EF4F-4DE0-DC43-A8DA515C5BCB}"/>
          </ac:spMkLst>
        </pc:spChg>
      </pc:sldChg>
      <pc:sldChg chg="addSp modSp">
        <pc:chgData name="CHARLEMAGNE Clément" userId="S::clement.charlemagne@ynov.com::f32bcb38-56d2-419f-8eb7-8b66082dcd8b" providerId="AD" clId="Web-{28326764-71A9-44DB-928F-0698383CB728}" dt="2024-09-12T18:45:20.284" v="62" actId="20577"/>
        <pc:sldMkLst>
          <pc:docMk/>
          <pc:sldMk cId="3535824132" sldId="301"/>
        </pc:sldMkLst>
        <pc:spChg chg="add mod">
          <ac:chgData name="CHARLEMAGNE Clément" userId="S::clement.charlemagne@ynov.com::f32bcb38-56d2-419f-8eb7-8b66082dcd8b" providerId="AD" clId="Web-{28326764-71A9-44DB-928F-0698383CB728}" dt="2024-09-12T18:45:20.284" v="62" actId="20577"/>
          <ac:spMkLst>
            <pc:docMk/>
            <pc:sldMk cId="3535824132" sldId="301"/>
            <ac:spMk id="4" creationId="{CB00FDA8-788F-40CA-8149-29BBD1E029A0}"/>
          </ac:spMkLst>
        </pc:spChg>
      </pc:sldChg>
      <pc:sldChg chg="modSp">
        <pc:chgData name="CHARLEMAGNE Clément" userId="S::clement.charlemagne@ynov.com::f32bcb38-56d2-419f-8eb7-8b66082dcd8b" providerId="AD" clId="Web-{28326764-71A9-44DB-928F-0698383CB728}" dt="2024-09-12T18:45:59.004" v="72" actId="20577"/>
        <pc:sldMkLst>
          <pc:docMk/>
          <pc:sldMk cId="4054424569" sldId="302"/>
        </pc:sldMkLst>
        <pc:spChg chg="mod">
          <ac:chgData name="CHARLEMAGNE Clément" userId="S::clement.charlemagne@ynov.com::f32bcb38-56d2-419f-8eb7-8b66082dcd8b" providerId="AD" clId="Web-{28326764-71A9-44DB-928F-0698383CB728}" dt="2024-09-12T18:45:59.004" v="72" actId="20577"/>
          <ac:spMkLst>
            <pc:docMk/>
            <pc:sldMk cId="4054424569" sldId="302"/>
            <ac:spMk id="19" creationId="{AF44314E-EF4F-4DE0-DC43-A8DA515C5BCB}"/>
          </ac:spMkLst>
        </pc:spChg>
      </pc:sldChg>
      <pc:sldChg chg="modSp">
        <pc:chgData name="CHARLEMAGNE Clément" userId="S::clement.charlemagne@ynov.com::f32bcb38-56d2-419f-8eb7-8b66082dcd8b" providerId="AD" clId="Web-{28326764-71A9-44DB-928F-0698383CB728}" dt="2024-09-12T18:45:48.144" v="68" actId="20577"/>
        <pc:sldMkLst>
          <pc:docMk/>
          <pc:sldMk cId="3790073476" sldId="303"/>
        </pc:sldMkLst>
        <pc:spChg chg="mod">
          <ac:chgData name="CHARLEMAGNE Clément" userId="S::clement.charlemagne@ynov.com::f32bcb38-56d2-419f-8eb7-8b66082dcd8b" providerId="AD" clId="Web-{28326764-71A9-44DB-928F-0698383CB728}" dt="2024-09-12T18:45:48.144" v="68" actId="20577"/>
          <ac:spMkLst>
            <pc:docMk/>
            <pc:sldMk cId="3790073476" sldId="303"/>
            <ac:spMk id="19" creationId="{AF44314E-EF4F-4DE0-DC43-A8DA515C5BCB}"/>
          </ac:spMkLst>
        </pc:spChg>
      </pc:sldChg>
      <pc:sldChg chg="modSp">
        <pc:chgData name="CHARLEMAGNE Clément" userId="S::clement.charlemagne@ynov.com::f32bcb38-56d2-419f-8eb7-8b66082dcd8b" providerId="AD" clId="Web-{28326764-71A9-44DB-928F-0698383CB728}" dt="2024-09-12T18:45:37.362" v="65" actId="20577"/>
        <pc:sldMkLst>
          <pc:docMk/>
          <pc:sldMk cId="2474294285" sldId="304"/>
        </pc:sldMkLst>
        <pc:spChg chg="mod">
          <ac:chgData name="CHARLEMAGNE Clément" userId="S::clement.charlemagne@ynov.com::f32bcb38-56d2-419f-8eb7-8b66082dcd8b" providerId="AD" clId="Web-{28326764-71A9-44DB-928F-0698383CB728}" dt="2024-09-12T18:45:37.362" v="65" actId="20577"/>
          <ac:spMkLst>
            <pc:docMk/>
            <pc:sldMk cId="2474294285" sldId="304"/>
            <ac:spMk id="19" creationId="{AF44314E-EF4F-4DE0-DC43-A8DA515C5BCB}"/>
          </ac:spMkLst>
        </pc:spChg>
      </pc:sldChg>
      <pc:sldChg chg="modSp">
        <pc:chgData name="CHARLEMAGNE Clément" userId="S::clement.charlemagne@ynov.com::f32bcb38-56d2-419f-8eb7-8b66082dcd8b" providerId="AD" clId="Web-{28326764-71A9-44DB-928F-0698383CB728}" dt="2024-09-12T18:46:06.207" v="74" actId="20577"/>
        <pc:sldMkLst>
          <pc:docMk/>
          <pc:sldMk cId="3260647087" sldId="305"/>
        </pc:sldMkLst>
        <pc:spChg chg="mod">
          <ac:chgData name="CHARLEMAGNE Clément" userId="S::clement.charlemagne@ynov.com::f32bcb38-56d2-419f-8eb7-8b66082dcd8b" providerId="AD" clId="Web-{28326764-71A9-44DB-928F-0698383CB728}" dt="2024-09-12T18:46:06.207" v="74" actId="20577"/>
          <ac:spMkLst>
            <pc:docMk/>
            <pc:sldMk cId="3260647087" sldId="305"/>
            <ac:spMk id="19" creationId="{AF44314E-EF4F-4DE0-DC43-A8DA515C5BCB}"/>
          </ac:spMkLst>
        </pc:spChg>
      </pc:sldChg>
      <pc:sldChg chg="modSp">
        <pc:chgData name="CHARLEMAGNE Clément" userId="S::clement.charlemagne@ynov.com::f32bcb38-56d2-419f-8eb7-8b66082dcd8b" providerId="AD" clId="Web-{28326764-71A9-44DB-928F-0698383CB728}" dt="2024-09-12T18:46:12.035" v="75" actId="20577"/>
        <pc:sldMkLst>
          <pc:docMk/>
          <pc:sldMk cId="2521383119" sldId="306"/>
        </pc:sldMkLst>
        <pc:spChg chg="mod">
          <ac:chgData name="CHARLEMAGNE Clément" userId="S::clement.charlemagne@ynov.com::f32bcb38-56d2-419f-8eb7-8b66082dcd8b" providerId="AD" clId="Web-{28326764-71A9-44DB-928F-0698383CB728}" dt="2024-09-12T18:46:12.035" v="75" actId="20577"/>
          <ac:spMkLst>
            <pc:docMk/>
            <pc:sldMk cId="2521383119" sldId="306"/>
            <ac:spMk id="19" creationId="{AF44314E-EF4F-4DE0-DC43-A8DA515C5BCB}"/>
          </ac:spMkLst>
        </pc:spChg>
      </pc:sldChg>
      <pc:sldChg chg="modSp">
        <pc:chgData name="CHARLEMAGNE Clément" userId="S::clement.charlemagne@ynov.com::f32bcb38-56d2-419f-8eb7-8b66082dcd8b" providerId="AD" clId="Web-{28326764-71A9-44DB-928F-0698383CB728}" dt="2024-09-12T18:45:44.894" v="66" actId="20577"/>
        <pc:sldMkLst>
          <pc:docMk/>
          <pc:sldMk cId="1819935993" sldId="307"/>
        </pc:sldMkLst>
        <pc:spChg chg="mod">
          <ac:chgData name="CHARLEMAGNE Clément" userId="S::clement.charlemagne@ynov.com::f32bcb38-56d2-419f-8eb7-8b66082dcd8b" providerId="AD" clId="Web-{28326764-71A9-44DB-928F-0698383CB728}" dt="2024-09-12T18:45:44.894" v="66" actId="20577"/>
          <ac:spMkLst>
            <pc:docMk/>
            <pc:sldMk cId="1819935993" sldId="307"/>
            <ac:spMk id="19" creationId="{AF44314E-EF4F-4DE0-DC43-A8DA515C5BCB}"/>
          </ac:spMkLst>
        </pc:spChg>
      </pc:sldChg>
      <pc:sldChg chg="modSp">
        <pc:chgData name="CHARLEMAGNE Clément" userId="S::clement.charlemagne@ynov.com::f32bcb38-56d2-419f-8eb7-8b66082dcd8b" providerId="AD" clId="Web-{28326764-71A9-44DB-928F-0698383CB728}" dt="2024-09-12T18:46:22.864" v="76" actId="20577"/>
        <pc:sldMkLst>
          <pc:docMk/>
          <pc:sldMk cId="2034575325" sldId="308"/>
        </pc:sldMkLst>
        <pc:spChg chg="mod">
          <ac:chgData name="CHARLEMAGNE Clément" userId="S::clement.charlemagne@ynov.com::f32bcb38-56d2-419f-8eb7-8b66082dcd8b" providerId="AD" clId="Web-{28326764-71A9-44DB-928F-0698383CB728}" dt="2024-09-12T18:46:22.864" v="76" actId="20577"/>
          <ac:spMkLst>
            <pc:docMk/>
            <pc:sldMk cId="2034575325" sldId="308"/>
            <ac:spMk id="19" creationId="{AF44314E-EF4F-4DE0-DC43-A8DA515C5BCB}"/>
          </ac:spMkLst>
        </pc:spChg>
      </pc:sldChg>
      <pc:sldChg chg="modSp">
        <pc:chgData name="CHARLEMAGNE Clément" userId="S::clement.charlemagne@ynov.com::f32bcb38-56d2-419f-8eb7-8b66082dcd8b" providerId="AD" clId="Web-{28326764-71A9-44DB-928F-0698383CB728}" dt="2024-09-12T18:46:26.739" v="77" actId="20577"/>
        <pc:sldMkLst>
          <pc:docMk/>
          <pc:sldMk cId="4111727553" sldId="309"/>
        </pc:sldMkLst>
        <pc:spChg chg="mod">
          <ac:chgData name="CHARLEMAGNE Clément" userId="S::clement.charlemagne@ynov.com::f32bcb38-56d2-419f-8eb7-8b66082dcd8b" providerId="AD" clId="Web-{28326764-71A9-44DB-928F-0698383CB728}" dt="2024-09-12T18:46:26.739" v="77" actId="20577"/>
          <ac:spMkLst>
            <pc:docMk/>
            <pc:sldMk cId="4111727553" sldId="309"/>
            <ac:spMk id="19" creationId="{AF44314E-EF4F-4DE0-DC43-A8DA515C5BCB}"/>
          </ac:spMkLst>
        </pc:spChg>
      </pc:sldChg>
      <pc:sldChg chg="modSp">
        <pc:chgData name="CHARLEMAGNE Clément" userId="S::clement.charlemagne@ynov.com::f32bcb38-56d2-419f-8eb7-8b66082dcd8b" providerId="AD" clId="Web-{28326764-71A9-44DB-928F-0698383CB728}" dt="2024-09-12T18:42:18.232" v="26" actId="20577"/>
        <pc:sldMkLst>
          <pc:docMk/>
          <pc:sldMk cId="911339679" sldId="310"/>
        </pc:sldMkLst>
        <pc:spChg chg="mod">
          <ac:chgData name="CHARLEMAGNE Clément" userId="S::clement.charlemagne@ynov.com::f32bcb38-56d2-419f-8eb7-8b66082dcd8b" providerId="AD" clId="Web-{28326764-71A9-44DB-928F-0698383CB728}" dt="2024-09-12T18:42:18.232" v="26" actId="20577"/>
          <ac:spMkLst>
            <pc:docMk/>
            <pc:sldMk cId="911339679" sldId="310"/>
            <ac:spMk id="19" creationId="{AF44314E-EF4F-4DE0-DC43-A8DA515C5BCB}"/>
          </ac:spMkLst>
        </pc:spChg>
      </pc:sldChg>
      <pc:sldChg chg="addSp modSp">
        <pc:chgData name="CHARLEMAGNE Clément" userId="S::clement.charlemagne@ynov.com::f32bcb38-56d2-419f-8eb7-8b66082dcd8b" providerId="AD" clId="Web-{28326764-71A9-44DB-928F-0698383CB728}" dt="2024-09-12T18:45:08.736" v="58" actId="20577"/>
        <pc:sldMkLst>
          <pc:docMk/>
          <pc:sldMk cId="140352879" sldId="312"/>
        </pc:sldMkLst>
        <pc:spChg chg="add mod">
          <ac:chgData name="CHARLEMAGNE Clément" userId="S::clement.charlemagne@ynov.com::f32bcb38-56d2-419f-8eb7-8b66082dcd8b" providerId="AD" clId="Web-{28326764-71A9-44DB-928F-0698383CB728}" dt="2024-09-12T18:45:08.736" v="58" actId="20577"/>
          <ac:spMkLst>
            <pc:docMk/>
            <pc:sldMk cId="140352879" sldId="312"/>
            <ac:spMk id="5" creationId="{6116B923-7FDA-2E98-787F-D6706974C617}"/>
          </ac:spMkLst>
        </pc:spChg>
      </pc:sldChg>
      <pc:sldChg chg="modSp">
        <pc:chgData name="CHARLEMAGNE Clément" userId="S::clement.charlemagne@ynov.com::f32bcb38-56d2-419f-8eb7-8b66082dcd8b" providerId="AD" clId="Web-{28326764-71A9-44DB-928F-0698383CB728}" dt="2024-09-12T18:45:31.440" v="64" actId="20577"/>
        <pc:sldMkLst>
          <pc:docMk/>
          <pc:sldMk cId="3105103330" sldId="313"/>
        </pc:sldMkLst>
        <pc:spChg chg="mod">
          <ac:chgData name="CHARLEMAGNE Clément" userId="S::clement.charlemagne@ynov.com::f32bcb38-56d2-419f-8eb7-8b66082dcd8b" providerId="AD" clId="Web-{28326764-71A9-44DB-928F-0698383CB728}" dt="2024-09-12T18:45:31.440" v="64" actId="20577"/>
          <ac:spMkLst>
            <pc:docMk/>
            <pc:sldMk cId="3105103330" sldId="313"/>
            <ac:spMk id="19" creationId="{AF44314E-EF4F-4DE0-DC43-A8DA515C5BCB}"/>
          </ac:spMkLst>
        </pc:spChg>
      </pc:sldChg>
      <pc:sldChg chg="modSp">
        <pc:chgData name="CHARLEMAGNE Clément" userId="S::clement.charlemagne@ynov.com::f32bcb38-56d2-419f-8eb7-8b66082dcd8b" providerId="AD" clId="Web-{28326764-71A9-44DB-928F-0698383CB728}" dt="2024-09-12T18:42:22.169" v="27" actId="20577"/>
        <pc:sldMkLst>
          <pc:docMk/>
          <pc:sldMk cId="1829698602" sldId="321"/>
        </pc:sldMkLst>
        <pc:spChg chg="mod">
          <ac:chgData name="CHARLEMAGNE Clément" userId="S::clement.charlemagne@ynov.com::f32bcb38-56d2-419f-8eb7-8b66082dcd8b" providerId="AD" clId="Web-{28326764-71A9-44DB-928F-0698383CB728}" dt="2024-09-12T18:42:22.169" v="27" actId="20577"/>
          <ac:spMkLst>
            <pc:docMk/>
            <pc:sldMk cId="1829698602" sldId="321"/>
            <ac:spMk id="19" creationId="{AF44314E-EF4F-4DE0-DC43-A8DA515C5BCB}"/>
          </ac:spMkLst>
        </pc:spChg>
      </pc:sldChg>
      <pc:sldChg chg="modSp">
        <pc:chgData name="CHARLEMAGNE Clément" userId="S::clement.charlemagne@ynov.com::f32bcb38-56d2-419f-8eb7-8b66082dcd8b" providerId="AD" clId="Web-{28326764-71A9-44DB-928F-0698383CB728}" dt="2024-09-12T18:41:22.308" v="15" actId="20577"/>
        <pc:sldMkLst>
          <pc:docMk/>
          <pc:sldMk cId="1019466747" sldId="327"/>
        </pc:sldMkLst>
        <pc:spChg chg="mod">
          <ac:chgData name="CHARLEMAGNE Clément" userId="S::clement.charlemagne@ynov.com::f32bcb38-56d2-419f-8eb7-8b66082dcd8b" providerId="AD" clId="Web-{28326764-71A9-44DB-928F-0698383CB728}" dt="2024-09-12T18:41:22.308" v="15" actId="20577"/>
          <ac:spMkLst>
            <pc:docMk/>
            <pc:sldMk cId="1019466747" sldId="327"/>
            <ac:spMk id="19" creationId="{AF44314E-EF4F-4DE0-DC43-A8DA515C5BCB}"/>
          </ac:spMkLst>
        </pc:spChg>
      </pc:sldChg>
      <pc:sldChg chg="modSp">
        <pc:chgData name="CHARLEMAGNE Clément" userId="S::clement.charlemagne@ynov.com::f32bcb38-56d2-419f-8eb7-8b66082dcd8b" providerId="AD" clId="Web-{28326764-71A9-44DB-928F-0698383CB728}" dt="2024-09-12T18:41:34.090" v="18" actId="20577"/>
        <pc:sldMkLst>
          <pc:docMk/>
          <pc:sldMk cId="443234902" sldId="328"/>
        </pc:sldMkLst>
        <pc:spChg chg="mod">
          <ac:chgData name="CHARLEMAGNE Clément" userId="S::clement.charlemagne@ynov.com::f32bcb38-56d2-419f-8eb7-8b66082dcd8b" providerId="AD" clId="Web-{28326764-71A9-44DB-928F-0698383CB728}" dt="2024-09-12T18:41:34.090" v="18" actId="20577"/>
          <ac:spMkLst>
            <pc:docMk/>
            <pc:sldMk cId="443234902" sldId="328"/>
            <ac:spMk id="19" creationId="{AF44314E-EF4F-4DE0-DC43-A8DA515C5BCB}"/>
          </ac:spMkLst>
        </pc:spChg>
      </pc:sldChg>
      <pc:sldChg chg="modSp">
        <pc:chgData name="CHARLEMAGNE Clément" userId="S::clement.charlemagne@ynov.com::f32bcb38-56d2-419f-8eb7-8b66082dcd8b" providerId="AD" clId="Web-{28326764-71A9-44DB-928F-0698383CB728}" dt="2024-09-12T18:42:25.966" v="28" actId="20577"/>
        <pc:sldMkLst>
          <pc:docMk/>
          <pc:sldMk cId="3066893422" sldId="329"/>
        </pc:sldMkLst>
        <pc:spChg chg="mod">
          <ac:chgData name="CHARLEMAGNE Clément" userId="S::clement.charlemagne@ynov.com::f32bcb38-56d2-419f-8eb7-8b66082dcd8b" providerId="AD" clId="Web-{28326764-71A9-44DB-928F-0698383CB728}" dt="2024-09-12T18:42:25.966" v="28" actId="20577"/>
          <ac:spMkLst>
            <pc:docMk/>
            <pc:sldMk cId="3066893422" sldId="329"/>
            <ac:spMk id="19" creationId="{AF44314E-EF4F-4DE0-DC43-A8DA515C5BCB}"/>
          </ac:spMkLst>
        </pc:spChg>
      </pc:sldChg>
      <pc:sldChg chg="addSp delSp modSp">
        <pc:chgData name="CHARLEMAGNE Clément" userId="S::clement.charlemagne@ynov.com::f32bcb38-56d2-419f-8eb7-8b66082dcd8b" providerId="AD" clId="Web-{28326764-71A9-44DB-928F-0698383CB728}" dt="2024-09-12T18:43:07.905" v="37" actId="14100"/>
        <pc:sldMkLst>
          <pc:docMk/>
          <pc:sldMk cId="1419217626" sldId="331"/>
        </pc:sldMkLst>
        <pc:spChg chg="mod">
          <ac:chgData name="CHARLEMAGNE Clément" userId="S::clement.charlemagne@ynov.com::f32bcb38-56d2-419f-8eb7-8b66082dcd8b" providerId="AD" clId="Web-{28326764-71A9-44DB-928F-0698383CB728}" dt="2024-09-12T18:43:07.905" v="37" actId="14100"/>
          <ac:spMkLst>
            <pc:docMk/>
            <pc:sldMk cId="1419217626" sldId="331"/>
            <ac:spMk id="2" creationId="{EA304CE7-43A4-447C-D18E-F8E46F95D8E7}"/>
          </ac:spMkLst>
        </pc:spChg>
        <pc:spChg chg="add mod">
          <ac:chgData name="CHARLEMAGNE Clément" userId="S::clement.charlemagne@ynov.com::f32bcb38-56d2-419f-8eb7-8b66082dcd8b" providerId="AD" clId="Web-{28326764-71A9-44DB-928F-0698383CB728}" dt="2024-09-12T18:43:02.233" v="36" actId="20577"/>
          <ac:spMkLst>
            <pc:docMk/>
            <pc:sldMk cId="1419217626" sldId="331"/>
            <ac:spMk id="5" creationId="{489BFFC6-18EF-4C39-74EC-78CC749884B9}"/>
          </ac:spMkLst>
        </pc:spChg>
        <pc:spChg chg="add del">
          <ac:chgData name="CHARLEMAGNE Clément" userId="S::clement.charlemagne@ynov.com::f32bcb38-56d2-419f-8eb7-8b66082dcd8b" providerId="AD" clId="Web-{28326764-71A9-44DB-928F-0698383CB728}" dt="2024-09-12T18:42:59.217" v="34"/>
          <ac:spMkLst>
            <pc:docMk/>
            <pc:sldMk cId="1419217626" sldId="331"/>
            <ac:spMk id="19" creationId="{AF44314E-EF4F-4DE0-DC43-A8DA515C5BCB}"/>
          </ac:spMkLst>
        </pc:spChg>
      </pc:sldChg>
      <pc:sldChg chg="modSp">
        <pc:chgData name="CHARLEMAGNE Clément" userId="S::clement.charlemagne@ynov.com::f32bcb38-56d2-419f-8eb7-8b66082dcd8b" providerId="AD" clId="Web-{28326764-71A9-44DB-928F-0698383CB728}" dt="2024-09-12T18:42:31.654" v="29" actId="20577"/>
        <pc:sldMkLst>
          <pc:docMk/>
          <pc:sldMk cId="875435882" sldId="333"/>
        </pc:sldMkLst>
        <pc:spChg chg="mod">
          <ac:chgData name="CHARLEMAGNE Clément" userId="S::clement.charlemagne@ynov.com::f32bcb38-56d2-419f-8eb7-8b66082dcd8b" providerId="AD" clId="Web-{28326764-71A9-44DB-928F-0698383CB728}" dt="2024-09-12T18:42:31.654" v="29" actId="20577"/>
          <ac:spMkLst>
            <pc:docMk/>
            <pc:sldMk cId="875435882" sldId="333"/>
            <ac:spMk id="19" creationId="{AF44314E-EF4F-4DE0-DC43-A8DA515C5BCB}"/>
          </ac:spMkLst>
        </pc:spChg>
      </pc:sldChg>
      <pc:sldChg chg="modSp">
        <pc:chgData name="CHARLEMAGNE Clément" userId="S::clement.charlemagne@ynov.com::f32bcb38-56d2-419f-8eb7-8b66082dcd8b" providerId="AD" clId="Web-{28326764-71A9-44DB-928F-0698383CB728}" dt="2024-09-12T18:43:16.405" v="40" actId="20577"/>
        <pc:sldMkLst>
          <pc:docMk/>
          <pc:sldMk cId="3327607476" sldId="340"/>
        </pc:sldMkLst>
        <pc:spChg chg="mod">
          <ac:chgData name="CHARLEMAGNE Clément" userId="S::clement.charlemagne@ynov.com::f32bcb38-56d2-419f-8eb7-8b66082dcd8b" providerId="AD" clId="Web-{28326764-71A9-44DB-928F-0698383CB728}" dt="2024-09-12T18:43:16.405" v="40" actId="20577"/>
          <ac:spMkLst>
            <pc:docMk/>
            <pc:sldMk cId="3327607476" sldId="340"/>
            <ac:spMk id="19" creationId="{AF44314E-EF4F-4DE0-DC43-A8DA515C5BCB}"/>
          </ac:spMkLst>
        </pc:spChg>
      </pc:sldChg>
      <pc:sldChg chg="modSp">
        <pc:chgData name="CHARLEMAGNE Clément" userId="S::clement.charlemagne@ynov.com::f32bcb38-56d2-419f-8eb7-8b66082dcd8b" providerId="AD" clId="Web-{28326764-71A9-44DB-928F-0698383CB728}" dt="2024-09-12T18:44:09.641" v="41" actId="20577"/>
        <pc:sldMkLst>
          <pc:docMk/>
          <pc:sldMk cId="2654775541" sldId="341"/>
        </pc:sldMkLst>
        <pc:spChg chg="mod">
          <ac:chgData name="CHARLEMAGNE Clément" userId="S::clement.charlemagne@ynov.com::f32bcb38-56d2-419f-8eb7-8b66082dcd8b" providerId="AD" clId="Web-{28326764-71A9-44DB-928F-0698383CB728}" dt="2024-09-12T18:44:09.641" v="41" actId="20577"/>
          <ac:spMkLst>
            <pc:docMk/>
            <pc:sldMk cId="2654775541" sldId="341"/>
            <ac:spMk id="19" creationId="{AF44314E-EF4F-4DE0-DC43-A8DA515C5BCB}"/>
          </ac:spMkLst>
        </pc:spChg>
      </pc:sldChg>
      <pc:sldChg chg="modSp">
        <pc:chgData name="CHARLEMAGNE Clément" userId="S::clement.charlemagne@ynov.com::f32bcb38-56d2-419f-8eb7-8b66082dcd8b" providerId="AD" clId="Web-{28326764-71A9-44DB-928F-0698383CB728}" dt="2024-09-12T18:44:21.016" v="46" actId="20577"/>
        <pc:sldMkLst>
          <pc:docMk/>
          <pc:sldMk cId="1956307163" sldId="342"/>
        </pc:sldMkLst>
        <pc:spChg chg="mod">
          <ac:chgData name="CHARLEMAGNE Clément" userId="S::clement.charlemagne@ynov.com::f32bcb38-56d2-419f-8eb7-8b66082dcd8b" providerId="AD" clId="Web-{28326764-71A9-44DB-928F-0698383CB728}" dt="2024-09-12T18:44:21.016" v="46" actId="20577"/>
          <ac:spMkLst>
            <pc:docMk/>
            <pc:sldMk cId="1956307163" sldId="342"/>
            <ac:spMk id="19" creationId="{AF44314E-EF4F-4DE0-DC43-A8DA515C5BCB}"/>
          </ac:spMkLst>
        </pc:spChg>
      </pc:sldChg>
      <pc:sldChg chg="modSp">
        <pc:chgData name="CHARLEMAGNE Clément" userId="S::clement.charlemagne@ynov.com::f32bcb38-56d2-419f-8eb7-8b66082dcd8b" providerId="AD" clId="Web-{28326764-71A9-44DB-928F-0698383CB728}" dt="2024-09-12T18:44:33.954" v="50" actId="20577"/>
        <pc:sldMkLst>
          <pc:docMk/>
          <pc:sldMk cId="3110199502" sldId="343"/>
        </pc:sldMkLst>
        <pc:spChg chg="mod">
          <ac:chgData name="CHARLEMAGNE Clément" userId="S::clement.charlemagne@ynov.com::f32bcb38-56d2-419f-8eb7-8b66082dcd8b" providerId="AD" clId="Web-{28326764-71A9-44DB-928F-0698383CB728}" dt="2024-09-12T18:44:33.954" v="50" actId="20577"/>
          <ac:spMkLst>
            <pc:docMk/>
            <pc:sldMk cId="3110199502" sldId="343"/>
            <ac:spMk id="19" creationId="{AF44314E-EF4F-4DE0-DC43-A8DA515C5BCB}"/>
          </ac:spMkLst>
        </pc:spChg>
      </pc:sldChg>
      <pc:sldChg chg="modSp">
        <pc:chgData name="CHARLEMAGNE Clément" userId="S::clement.charlemagne@ynov.com::f32bcb38-56d2-419f-8eb7-8b66082dcd8b" providerId="AD" clId="Web-{28326764-71A9-44DB-928F-0698383CB728}" dt="2024-09-12T18:44:37.001" v="51" actId="20577"/>
        <pc:sldMkLst>
          <pc:docMk/>
          <pc:sldMk cId="4169318392" sldId="345"/>
        </pc:sldMkLst>
        <pc:spChg chg="mod">
          <ac:chgData name="CHARLEMAGNE Clément" userId="S::clement.charlemagne@ynov.com::f32bcb38-56d2-419f-8eb7-8b66082dcd8b" providerId="AD" clId="Web-{28326764-71A9-44DB-928F-0698383CB728}" dt="2024-09-12T18:44:37.001" v="51" actId="20577"/>
          <ac:spMkLst>
            <pc:docMk/>
            <pc:sldMk cId="4169318392" sldId="345"/>
            <ac:spMk id="19" creationId="{AF44314E-EF4F-4DE0-DC43-A8DA515C5BCB}"/>
          </ac:spMkLst>
        </pc:spChg>
      </pc:sldChg>
      <pc:sldChg chg="modSp">
        <pc:chgData name="CHARLEMAGNE Clément" userId="S::clement.charlemagne@ynov.com::f32bcb38-56d2-419f-8eb7-8b66082dcd8b" providerId="AD" clId="Web-{28326764-71A9-44DB-928F-0698383CB728}" dt="2024-09-12T18:44:58.127" v="55" actId="20577"/>
        <pc:sldMkLst>
          <pc:docMk/>
          <pc:sldMk cId="2540892780" sldId="346"/>
        </pc:sldMkLst>
        <pc:spChg chg="mod">
          <ac:chgData name="CHARLEMAGNE Clément" userId="S::clement.charlemagne@ynov.com::f32bcb38-56d2-419f-8eb7-8b66082dcd8b" providerId="AD" clId="Web-{28326764-71A9-44DB-928F-0698383CB728}" dt="2024-09-12T18:44:58.127" v="55" actId="20577"/>
          <ac:spMkLst>
            <pc:docMk/>
            <pc:sldMk cId="2540892780" sldId="346"/>
            <ac:spMk id="19" creationId="{AF44314E-EF4F-4DE0-DC43-A8DA515C5BCB}"/>
          </ac:spMkLst>
        </pc:spChg>
      </pc:sldChg>
      <pc:sldChg chg="modSp">
        <pc:chgData name="CHARLEMAGNE Clément" userId="S::clement.charlemagne@ynov.com::f32bcb38-56d2-419f-8eb7-8b66082dcd8b" providerId="AD" clId="Web-{28326764-71A9-44DB-928F-0698383CB728}" dt="2024-09-12T18:45:03.049" v="56" actId="20577"/>
        <pc:sldMkLst>
          <pc:docMk/>
          <pc:sldMk cId="696471692" sldId="347"/>
        </pc:sldMkLst>
        <pc:spChg chg="mod">
          <ac:chgData name="CHARLEMAGNE Clément" userId="S::clement.charlemagne@ynov.com::f32bcb38-56d2-419f-8eb7-8b66082dcd8b" providerId="AD" clId="Web-{28326764-71A9-44DB-928F-0698383CB728}" dt="2024-09-12T18:45:03.049" v="56" actId="20577"/>
          <ac:spMkLst>
            <pc:docMk/>
            <pc:sldMk cId="696471692" sldId="347"/>
            <ac:spMk id="19" creationId="{AF44314E-EF4F-4DE0-DC43-A8DA515C5BCB}"/>
          </ac:spMkLst>
        </pc:spChg>
      </pc:sldChg>
      <pc:sldChg chg="modSp">
        <pc:chgData name="CHARLEMAGNE Clément" userId="S::clement.charlemagne@ynov.com::f32bcb38-56d2-419f-8eb7-8b66082dcd8b" providerId="AD" clId="Web-{28326764-71A9-44DB-928F-0698383CB728}" dt="2024-09-12T18:44:17.079" v="44" actId="20577"/>
        <pc:sldMkLst>
          <pc:docMk/>
          <pc:sldMk cId="1569231899" sldId="348"/>
        </pc:sldMkLst>
        <pc:spChg chg="mod">
          <ac:chgData name="CHARLEMAGNE Clément" userId="S::clement.charlemagne@ynov.com::f32bcb38-56d2-419f-8eb7-8b66082dcd8b" providerId="AD" clId="Web-{28326764-71A9-44DB-928F-0698383CB728}" dt="2024-09-12T18:44:17.079" v="44" actId="20577"/>
          <ac:spMkLst>
            <pc:docMk/>
            <pc:sldMk cId="1569231899" sldId="348"/>
            <ac:spMk id="19" creationId="{AF44314E-EF4F-4DE0-DC43-A8DA515C5BCB}"/>
          </ac:spMkLst>
        </pc:spChg>
      </pc:sldChg>
      <pc:sldChg chg="modSp">
        <pc:chgData name="CHARLEMAGNE Clément" userId="S::clement.charlemagne@ynov.com::f32bcb38-56d2-419f-8eb7-8b66082dcd8b" providerId="AD" clId="Web-{28326764-71A9-44DB-928F-0698383CB728}" dt="2024-09-12T18:44:13.282" v="42" actId="20577"/>
        <pc:sldMkLst>
          <pc:docMk/>
          <pc:sldMk cId="1849354706" sldId="349"/>
        </pc:sldMkLst>
        <pc:spChg chg="mod">
          <ac:chgData name="CHARLEMAGNE Clément" userId="S::clement.charlemagne@ynov.com::f32bcb38-56d2-419f-8eb7-8b66082dcd8b" providerId="AD" clId="Web-{28326764-71A9-44DB-928F-0698383CB728}" dt="2024-09-12T18:44:13.282" v="42" actId="20577"/>
          <ac:spMkLst>
            <pc:docMk/>
            <pc:sldMk cId="1849354706" sldId="349"/>
            <ac:spMk id="19" creationId="{AF44314E-EF4F-4DE0-DC43-A8DA515C5BCB}"/>
          </ac:spMkLst>
        </pc:spChg>
      </pc:sldChg>
      <pc:sldChg chg="modSp">
        <pc:chgData name="CHARLEMAGNE Clément" userId="S::clement.charlemagne@ynov.com::f32bcb38-56d2-419f-8eb7-8b66082dcd8b" providerId="AD" clId="Web-{28326764-71A9-44DB-928F-0698383CB728}" dt="2024-09-12T18:44:25.095" v="48" actId="20577"/>
        <pc:sldMkLst>
          <pc:docMk/>
          <pc:sldMk cId="1344508228" sldId="350"/>
        </pc:sldMkLst>
        <pc:spChg chg="mod">
          <ac:chgData name="CHARLEMAGNE Clément" userId="S::clement.charlemagne@ynov.com::f32bcb38-56d2-419f-8eb7-8b66082dcd8b" providerId="AD" clId="Web-{28326764-71A9-44DB-928F-0698383CB728}" dt="2024-09-12T18:44:25.095" v="48" actId="20577"/>
          <ac:spMkLst>
            <pc:docMk/>
            <pc:sldMk cId="1344508228" sldId="350"/>
            <ac:spMk id="19" creationId="{AF44314E-EF4F-4DE0-DC43-A8DA515C5BCB}"/>
          </ac:spMkLst>
        </pc:spChg>
      </pc:sldChg>
      <pc:sldChg chg="modSp">
        <pc:chgData name="CHARLEMAGNE Clément" userId="S::clement.charlemagne@ynov.com::f32bcb38-56d2-419f-8eb7-8b66082dcd8b" providerId="AD" clId="Web-{28326764-71A9-44DB-928F-0698383CB728}" dt="2024-09-12T18:44:55.345" v="54" actId="20577"/>
        <pc:sldMkLst>
          <pc:docMk/>
          <pc:sldMk cId="2363265008" sldId="351"/>
        </pc:sldMkLst>
        <pc:spChg chg="mod">
          <ac:chgData name="CHARLEMAGNE Clément" userId="S::clement.charlemagne@ynov.com::f32bcb38-56d2-419f-8eb7-8b66082dcd8b" providerId="AD" clId="Web-{28326764-71A9-44DB-928F-0698383CB728}" dt="2024-09-12T18:44:55.345" v="54" actId="20577"/>
          <ac:spMkLst>
            <pc:docMk/>
            <pc:sldMk cId="2363265008" sldId="351"/>
            <ac:spMk id="19" creationId="{AF44314E-EF4F-4DE0-DC43-A8DA515C5BCB}"/>
          </ac:spMkLst>
        </pc:spChg>
      </pc:sldChg>
      <pc:sldChg chg="modSp">
        <pc:chgData name="CHARLEMAGNE Clément" userId="S::clement.charlemagne@ynov.com::f32bcb38-56d2-419f-8eb7-8b66082dcd8b" providerId="AD" clId="Web-{28326764-71A9-44DB-928F-0698383CB728}" dt="2024-09-12T18:41:18.714" v="13" actId="20577"/>
        <pc:sldMkLst>
          <pc:docMk/>
          <pc:sldMk cId="3031379497" sldId="352"/>
        </pc:sldMkLst>
        <pc:spChg chg="mod">
          <ac:chgData name="CHARLEMAGNE Clément" userId="S::clement.charlemagne@ynov.com::f32bcb38-56d2-419f-8eb7-8b66082dcd8b" providerId="AD" clId="Web-{28326764-71A9-44DB-928F-0698383CB728}" dt="2024-09-12T18:41:18.714" v="13" actId="20577"/>
          <ac:spMkLst>
            <pc:docMk/>
            <pc:sldMk cId="3031379497" sldId="352"/>
            <ac:spMk id="19" creationId="{AF44314E-EF4F-4DE0-DC43-A8DA515C5BCB}"/>
          </ac:spMkLst>
        </pc:spChg>
      </pc:sldChg>
      <pc:sldChg chg="modSp">
        <pc:chgData name="CHARLEMAGNE Clément" userId="S::clement.charlemagne@ynov.com::f32bcb38-56d2-419f-8eb7-8b66082dcd8b" providerId="AD" clId="Web-{28326764-71A9-44DB-928F-0698383CB728}" dt="2024-09-12T18:41:00.995" v="6" actId="20577"/>
        <pc:sldMkLst>
          <pc:docMk/>
          <pc:sldMk cId="2683162879" sldId="353"/>
        </pc:sldMkLst>
        <pc:spChg chg="mod">
          <ac:chgData name="CHARLEMAGNE Clément" userId="S::clement.charlemagne@ynov.com::f32bcb38-56d2-419f-8eb7-8b66082dcd8b" providerId="AD" clId="Web-{28326764-71A9-44DB-928F-0698383CB728}" dt="2024-09-12T18:41:00.995" v="6" actId="20577"/>
          <ac:spMkLst>
            <pc:docMk/>
            <pc:sldMk cId="2683162879" sldId="353"/>
            <ac:spMk id="19" creationId="{AF44314E-EF4F-4DE0-DC43-A8DA515C5BCB}"/>
          </ac:spMkLst>
        </pc:spChg>
      </pc:sldChg>
      <pc:sldChg chg="modSp">
        <pc:chgData name="CHARLEMAGNE Clément" userId="S::clement.charlemagne@ynov.com::f32bcb38-56d2-419f-8eb7-8b66082dcd8b" providerId="AD" clId="Web-{28326764-71A9-44DB-928F-0698383CB728}" dt="2024-09-12T18:46:38.520" v="79" actId="20577"/>
        <pc:sldMkLst>
          <pc:docMk/>
          <pc:sldMk cId="3769160758" sldId="354"/>
        </pc:sldMkLst>
        <pc:spChg chg="mod">
          <ac:chgData name="CHARLEMAGNE Clément" userId="S::clement.charlemagne@ynov.com::f32bcb38-56d2-419f-8eb7-8b66082dcd8b" providerId="AD" clId="Web-{28326764-71A9-44DB-928F-0698383CB728}" dt="2024-09-12T18:46:38.520" v="79" actId="20577"/>
          <ac:spMkLst>
            <pc:docMk/>
            <pc:sldMk cId="3769160758" sldId="354"/>
            <ac:spMk id="19" creationId="{AF44314E-EF4F-4DE0-DC43-A8DA515C5BCB}"/>
          </ac:spMkLst>
        </pc:spChg>
      </pc:sldChg>
      <pc:sldChg chg="modSp">
        <pc:chgData name="CHARLEMAGNE Clément" userId="S::clement.charlemagne@ynov.com::f32bcb38-56d2-419f-8eb7-8b66082dcd8b" providerId="AD" clId="Web-{28326764-71A9-44DB-928F-0698383CB728}" dt="2024-09-12T18:42:04.403" v="22" actId="20577"/>
        <pc:sldMkLst>
          <pc:docMk/>
          <pc:sldMk cId="749494274" sldId="355"/>
        </pc:sldMkLst>
        <pc:spChg chg="mod">
          <ac:chgData name="CHARLEMAGNE Clément" userId="S::clement.charlemagne@ynov.com::f32bcb38-56d2-419f-8eb7-8b66082dcd8b" providerId="AD" clId="Web-{28326764-71A9-44DB-928F-0698383CB728}" dt="2024-09-12T18:42:04.403" v="22" actId="20577"/>
          <ac:spMkLst>
            <pc:docMk/>
            <pc:sldMk cId="749494274" sldId="355"/>
            <ac:spMk id="19" creationId="{AF44314E-EF4F-4DE0-DC43-A8DA515C5BCB}"/>
          </ac:spMkLst>
        </pc:spChg>
      </pc:sldChg>
    </pc:docChg>
  </pc:docChgLst>
  <pc:docChgLst>
    <pc:chgData name="PICHARD Quentin" userId="S::quentin.pichard@ynov.com::609243c2-67b7-4532-a232-a2cb269bed0c" providerId="AD" clId="Web-{8DCB54C3-A002-402E-A8C1-78445C97D661}"/>
    <pc:docChg chg="addSld delSld modSld">
      <pc:chgData name="PICHARD Quentin" userId="S::quentin.pichard@ynov.com::609243c2-67b7-4532-a232-a2cb269bed0c" providerId="AD" clId="Web-{8DCB54C3-A002-402E-A8C1-78445C97D661}" dt="2024-09-12T15:53:45.239" v="222" actId="1076"/>
      <pc:docMkLst>
        <pc:docMk/>
      </pc:docMkLst>
      <pc:sldChg chg="modSp">
        <pc:chgData name="PICHARD Quentin" userId="S::quentin.pichard@ynov.com::609243c2-67b7-4532-a232-a2cb269bed0c" providerId="AD" clId="Web-{8DCB54C3-A002-402E-A8C1-78445C97D661}" dt="2024-09-12T14:48:21.233" v="29" actId="20577"/>
        <pc:sldMkLst>
          <pc:docMk/>
          <pc:sldMk cId="1541601101" sldId="281"/>
        </pc:sldMkLst>
        <pc:spChg chg="mod">
          <ac:chgData name="PICHARD Quentin" userId="S::quentin.pichard@ynov.com::609243c2-67b7-4532-a232-a2cb269bed0c" providerId="AD" clId="Web-{8DCB54C3-A002-402E-A8C1-78445C97D661}" dt="2024-09-12T14:48:21.233" v="29" actId="20577"/>
          <ac:spMkLst>
            <pc:docMk/>
            <pc:sldMk cId="1541601101" sldId="281"/>
            <ac:spMk id="9" creationId="{2BFE3974-3BB6-4A79-3B9E-6A540B5972D3}"/>
          </ac:spMkLst>
        </pc:spChg>
      </pc:sldChg>
      <pc:sldChg chg="modSp">
        <pc:chgData name="PICHARD Quentin" userId="S::quentin.pichard@ynov.com::609243c2-67b7-4532-a232-a2cb269bed0c" providerId="AD" clId="Web-{8DCB54C3-A002-402E-A8C1-78445C97D661}" dt="2024-09-12T15:46:15.009" v="184" actId="20577"/>
        <pc:sldMkLst>
          <pc:docMk/>
          <pc:sldMk cId="3535824132" sldId="301"/>
        </pc:sldMkLst>
        <pc:spChg chg="mod">
          <ac:chgData name="PICHARD Quentin" userId="S::quentin.pichard@ynov.com::609243c2-67b7-4532-a232-a2cb269bed0c" providerId="AD" clId="Web-{8DCB54C3-A002-402E-A8C1-78445C97D661}" dt="2024-09-12T15:46:15.009" v="184" actId="20577"/>
          <ac:spMkLst>
            <pc:docMk/>
            <pc:sldMk cId="3535824132" sldId="301"/>
            <ac:spMk id="2" creationId="{C064CAC2-8B31-0690-715C-E2A44043FB64}"/>
          </ac:spMkLst>
        </pc:spChg>
      </pc:sldChg>
      <pc:sldChg chg="del">
        <pc:chgData name="PICHARD Quentin" userId="S::quentin.pichard@ynov.com::609243c2-67b7-4532-a232-a2cb269bed0c" providerId="AD" clId="Web-{8DCB54C3-A002-402E-A8C1-78445C97D661}" dt="2024-09-12T14:51:13.387" v="73"/>
        <pc:sldMkLst>
          <pc:docMk/>
          <pc:sldMk cId="4261230424" sldId="326"/>
        </pc:sldMkLst>
      </pc:sldChg>
      <pc:sldChg chg="modSp">
        <pc:chgData name="PICHARD Quentin" userId="S::quentin.pichard@ynov.com::609243c2-67b7-4532-a232-a2cb269bed0c" providerId="AD" clId="Web-{8DCB54C3-A002-402E-A8C1-78445C97D661}" dt="2024-09-12T15:48:10.789" v="186" actId="20577"/>
        <pc:sldMkLst>
          <pc:docMk/>
          <pc:sldMk cId="3031379497" sldId="352"/>
        </pc:sldMkLst>
        <pc:spChg chg="mod">
          <ac:chgData name="PICHARD Quentin" userId="S::quentin.pichard@ynov.com::609243c2-67b7-4532-a232-a2cb269bed0c" providerId="AD" clId="Web-{8DCB54C3-A002-402E-A8C1-78445C97D661}" dt="2024-09-12T15:48:10.789" v="186" actId="20577"/>
          <ac:spMkLst>
            <pc:docMk/>
            <pc:sldMk cId="3031379497" sldId="352"/>
            <ac:spMk id="4" creationId="{924A6C1A-07FB-0A42-60A4-3FE6A55D97D1}"/>
          </ac:spMkLst>
        </pc:spChg>
      </pc:sldChg>
      <pc:sldChg chg="addSp delSp modSp add replId">
        <pc:chgData name="PICHARD Quentin" userId="S::quentin.pichard@ynov.com::609243c2-67b7-4532-a232-a2cb269bed0c" providerId="AD" clId="Web-{8DCB54C3-A002-402E-A8C1-78445C97D661}" dt="2024-09-12T14:51:09.731" v="72" actId="20577"/>
        <pc:sldMkLst>
          <pc:docMk/>
          <pc:sldMk cId="2683162879" sldId="353"/>
        </pc:sldMkLst>
        <pc:spChg chg="mod">
          <ac:chgData name="PICHARD Quentin" userId="S::quentin.pichard@ynov.com::609243c2-67b7-4532-a232-a2cb269bed0c" providerId="AD" clId="Web-{8DCB54C3-A002-402E-A8C1-78445C97D661}" dt="2024-09-12T14:49:29.482" v="49" actId="1076"/>
          <ac:spMkLst>
            <pc:docMk/>
            <pc:sldMk cId="2683162879" sldId="353"/>
            <ac:spMk id="3" creationId="{3A336107-5339-445F-3526-AF9C30F4F728}"/>
          </ac:spMkLst>
        </pc:spChg>
        <pc:spChg chg="add mod">
          <ac:chgData name="PICHARD Quentin" userId="S::quentin.pichard@ynov.com::609243c2-67b7-4532-a232-a2cb269bed0c" providerId="AD" clId="Web-{8DCB54C3-A002-402E-A8C1-78445C97D661}" dt="2024-09-12T14:51:09.731" v="72" actId="20577"/>
          <ac:spMkLst>
            <pc:docMk/>
            <pc:sldMk cId="2683162879" sldId="353"/>
            <ac:spMk id="5" creationId="{D7A97311-7292-9BAB-C542-129CA9B0FAE6}"/>
          </ac:spMkLst>
        </pc:spChg>
        <pc:spChg chg="mod">
          <ac:chgData name="PICHARD Quentin" userId="S::quentin.pichard@ynov.com::609243c2-67b7-4532-a232-a2cb269bed0c" providerId="AD" clId="Web-{8DCB54C3-A002-402E-A8C1-78445C97D661}" dt="2024-09-12T14:48:45.264" v="31" actId="20577"/>
          <ac:spMkLst>
            <pc:docMk/>
            <pc:sldMk cId="2683162879" sldId="353"/>
            <ac:spMk id="6" creationId="{51FD5E04-C727-0346-E390-4BD0D9E45A06}"/>
          </ac:spMkLst>
        </pc:spChg>
        <pc:spChg chg="add mod">
          <ac:chgData name="PICHARD Quentin" userId="S::quentin.pichard@ynov.com::609243c2-67b7-4532-a232-a2cb269bed0c" providerId="AD" clId="Web-{8DCB54C3-A002-402E-A8C1-78445C97D661}" dt="2024-09-12T14:50:36.872" v="64" actId="1076"/>
          <ac:spMkLst>
            <pc:docMk/>
            <pc:sldMk cId="2683162879" sldId="353"/>
            <ac:spMk id="7" creationId="{054A9B5B-2813-F8C5-6496-918058548339}"/>
          </ac:spMkLst>
        </pc:spChg>
        <pc:picChg chg="del">
          <ac:chgData name="PICHARD Quentin" userId="S::quentin.pichard@ynov.com::609243c2-67b7-4532-a232-a2cb269bed0c" providerId="AD" clId="Web-{8DCB54C3-A002-402E-A8C1-78445C97D661}" dt="2024-09-12T14:49:03.123" v="40"/>
          <ac:picMkLst>
            <pc:docMk/>
            <pc:sldMk cId="2683162879" sldId="353"/>
            <ac:picMk id="11" creationId="{84B6B868-84D4-F099-9274-768DCFC05BE2}"/>
          </ac:picMkLst>
        </pc:picChg>
        <pc:picChg chg="del">
          <ac:chgData name="PICHARD Quentin" userId="S::quentin.pichard@ynov.com::609243c2-67b7-4532-a232-a2cb269bed0c" providerId="AD" clId="Web-{8DCB54C3-A002-402E-A8C1-78445C97D661}" dt="2024-09-12T14:49:07.951" v="44"/>
          <ac:picMkLst>
            <pc:docMk/>
            <pc:sldMk cId="2683162879" sldId="353"/>
            <ac:picMk id="13" creationId="{2F031D5F-93A7-4B0A-DA47-28F1AA703FDA}"/>
          </ac:picMkLst>
        </pc:picChg>
        <pc:picChg chg="del">
          <ac:chgData name="PICHARD Quentin" userId="S::quentin.pichard@ynov.com::609243c2-67b7-4532-a232-a2cb269bed0c" providerId="AD" clId="Web-{8DCB54C3-A002-402E-A8C1-78445C97D661}" dt="2024-09-12T14:49:03.842" v="41"/>
          <ac:picMkLst>
            <pc:docMk/>
            <pc:sldMk cId="2683162879" sldId="353"/>
            <ac:picMk id="15" creationId="{9BAE5FE5-D903-17F8-EF5D-47D99407FB41}"/>
          </ac:picMkLst>
        </pc:picChg>
        <pc:picChg chg="del">
          <ac:chgData name="PICHARD Quentin" userId="S::quentin.pichard@ynov.com::609243c2-67b7-4532-a232-a2cb269bed0c" providerId="AD" clId="Web-{8DCB54C3-A002-402E-A8C1-78445C97D661}" dt="2024-09-12T14:49:07.967" v="45"/>
          <ac:picMkLst>
            <pc:docMk/>
            <pc:sldMk cId="2683162879" sldId="353"/>
            <ac:picMk id="21" creationId="{A3C195C1-54A0-9DBC-9DDC-0B7A52E5FD34}"/>
          </ac:picMkLst>
        </pc:picChg>
        <pc:picChg chg="del">
          <ac:chgData name="PICHARD Quentin" userId="S::quentin.pichard@ynov.com::609243c2-67b7-4532-a232-a2cb269bed0c" providerId="AD" clId="Web-{8DCB54C3-A002-402E-A8C1-78445C97D661}" dt="2024-09-12T14:49:05.326" v="43"/>
          <ac:picMkLst>
            <pc:docMk/>
            <pc:sldMk cId="2683162879" sldId="353"/>
            <ac:picMk id="23" creationId="{3BE35E0E-AA2F-2B98-633A-1B41D3B120F9}"/>
          </ac:picMkLst>
        </pc:picChg>
        <pc:picChg chg="del">
          <ac:chgData name="PICHARD Quentin" userId="S::quentin.pichard@ynov.com::609243c2-67b7-4532-a232-a2cb269bed0c" providerId="AD" clId="Web-{8DCB54C3-A002-402E-A8C1-78445C97D661}" dt="2024-09-12T14:49:04.545" v="42"/>
          <ac:picMkLst>
            <pc:docMk/>
            <pc:sldMk cId="2683162879" sldId="353"/>
            <ac:picMk id="25" creationId="{784B9831-51D5-CF1D-AFEA-5B3B9773F08C}"/>
          </ac:picMkLst>
        </pc:picChg>
      </pc:sldChg>
      <pc:sldChg chg="delSp modSp add replId">
        <pc:chgData name="PICHARD Quentin" userId="S::quentin.pichard@ynov.com::609243c2-67b7-4532-a232-a2cb269bed0c" providerId="AD" clId="Web-{8DCB54C3-A002-402E-A8C1-78445C97D661}" dt="2024-09-12T14:57:52.039" v="141" actId="1076"/>
        <pc:sldMkLst>
          <pc:docMk/>
          <pc:sldMk cId="3769160758" sldId="354"/>
        </pc:sldMkLst>
        <pc:spChg chg="mod">
          <ac:chgData name="PICHARD Quentin" userId="S::quentin.pichard@ynov.com::609243c2-67b7-4532-a232-a2cb269bed0c" providerId="AD" clId="Web-{8DCB54C3-A002-402E-A8C1-78445C97D661}" dt="2024-09-12T14:57:52.039" v="141" actId="1076"/>
          <ac:spMkLst>
            <pc:docMk/>
            <pc:sldMk cId="3769160758" sldId="354"/>
            <ac:spMk id="2" creationId="{3567E43F-54CE-01C0-88C6-72D8C9B13BA3}"/>
          </ac:spMkLst>
        </pc:spChg>
        <pc:spChg chg="del">
          <ac:chgData name="PICHARD Quentin" userId="S::quentin.pichard@ynov.com::609243c2-67b7-4532-a232-a2cb269bed0c" providerId="AD" clId="Web-{8DCB54C3-A002-402E-A8C1-78445C97D661}" dt="2024-09-12T14:52:29.652" v="128"/>
          <ac:spMkLst>
            <pc:docMk/>
            <pc:sldMk cId="3769160758" sldId="354"/>
            <ac:spMk id="3" creationId="{1B83DABB-9035-521C-6E72-6B872F38AC50}"/>
          </ac:spMkLst>
        </pc:spChg>
        <pc:spChg chg="mod">
          <ac:chgData name="PICHARD Quentin" userId="S::quentin.pichard@ynov.com::609243c2-67b7-4532-a232-a2cb269bed0c" providerId="AD" clId="Web-{8DCB54C3-A002-402E-A8C1-78445C97D661}" dt="2024-09-12T14:52:52.042" v="139" actId="20577"/>
          <ac:spMkLst>
            <pc:docMk/>
            <pc:sldMk cId="3769160758" sldId="354"/>
            <ac:spMk id="6" creationId="{51FD5E04-C727-0346-E390-4BD0D9E45A06}"/>
          </ac:spMkLst>
        </pc:spChg>
      </pc:sldChg>
      <pc:sldChg chg="addSp delSp modSp add replId">
        <pc:chgData name="PICHARD Quentin" userId="S::quentin.pichard@ynov.com::609243c2-67b7-4532-a232-a2cb269bed0c" providerId="AD" clId="Web-{8DCB54C3-A002-402E-A8C1-78445C97D661}" dt="2024-09-12T15:53:45.239" v="222" actId="1076"/>
        <pc:sldMkLst>
          <pc:docMk/>
          <pc:sldMk cId="749494274" sldId="355"/>
        </pc:sldMkLst>
        <pc:spChg chg="mod">
          <ac:chgData name="PICHARD Quentin" userId="S::quentin.pichard@ynov.com::609243c2-67b7-4532-a232-a2cb269bed0c" providerId="AD" clId="Web-{8DCB54C3-A002-402E-A8C1-78445C97D661}" dt="2024-09-12T15:52:54.192" v="211" actId="20577"/>
          <ac:spMkLst>
            <pc:docMk/>
            <pc:sldMk cId="749494274" sldId="355"/>
            <ac:spMk id="2" creationId="{59683AC1-A14B-DE87-755B-F0DEEDA0EDDC}"/>
          </ac:spMkLst>
        </pc:spChg>
        <pc:spChg chg="mod">
          <ac:chgData name="PICHARD Quentin" userId="S::quentin.pichard@ynov.com::609243c2-67b7-4532-a232-a2cb269bed0c" providerId="AD" clId="Web-{8DCB54C3-A002-402E-A8C1-78445C97D661}" dt="2024-09-12T15:52:37.974" v="198" actId="20577"/>
          <ac:spMkLst>
            <pc:docMk/>
            <pc:sldMk cId="749494274" sldId="355"/>
            <ac:spMk id="6" creationId="{51FD5E04-C727-0346-E390-4BD0D9E45A06}"/>
          </ac:spMkLst>
        </pc:spChg>
        <pc:picChg chg="add mod">
          <ac:chgData name="PICHARD Quentin" userId="S::quentin.pichard@ynov.com::609243c2-67b7-4532-a232-a2cb269bed0c" providerId="AD" clId="Web-{8DCB54C3-A002-402E-A8C1-78445C97D661}" dt="2024-09-12T15:53:45.239" v="222" actId="1076"/>
          <ac:picMkLst>
            <pc:docMk/>
            <pc:sldMk cId="749494274" sldId="355"/>
            <ac:picMk id="3" creationId="{6596B526-0FDD-0A6D-684E-14DA64467CAC}"/>
          </ac:picMkLst>
        </pc:picChg>
        <pc:picChg chg="del">
          <ac:chgData name="PICHARD Quentin" userId="S::quentin.pichard@ynov.com::609243c2-67b7-4532-a232-a2cb269bed0c" providerId="AD" clId="Web-{8DCB54C3-A002-402E-A8C1-78445C97D661}" dt="2024-09-12T15:52:57.833" v="212"/>
          <ac:picMkLst>
            <pc:docMk/>
            <pc:sldMk cId="749494274" sldId="355"/>
            <ac:picMk id="4" creationId="{C9F7A819-0F27-2275-1863-E04843F29CC8}"/>
          </ac:picMkLst>
        </pc:picChg>
        <pc:picChg chg="del">
          <ac:chgData name="PICHARD Quentin" userId="S::quentin.pichard@ynov.com::609243c2-67b7-4532-a232-a2cb269bed0c" providerId="AD" clId="Web-{8DCB54C3-A002-402E-A8C1-78445C97D661}" dt="2024-09-12T15:52:59.224" v="213"/>
          <ac:picMkLst>
            <pc:docMk/>
            <pc:sldMk cId="749494274" sldId="355"/>
            <ac:picMk id="7" creationId="{9E88D964-3413-A6AC-77C0-DAF7818F91E9}"/>
          </ac:picMkLst>
        </pc:picChg>
      </pc:sldChg>
    </pc:docChg>
  </pc:docChgLst>
  <pc:docChgLst>
    <pc:chgData name="CHARLEMAGNE Clément" userId="S::clement.charlemagne@ynov.com::f32bcb38-56d2-419f-8eb7-8b66082dcd8b" providerId="AD" clId="Web-{5D975B66-1229-4E38-AC17-6A185B1BDA5E}"/>
    <pc:docChg chg="modSld">
      <pc:chgData name="CHARLEMAGNE Clément" userId="S::clement.charlemagne@ynov.com::f32bcb38-56d2-419f-8eb7-8b66082dcd8b" providerId="AD" clId="Web-{5D975B66-1229-4E38-AC17-6A185B1BDA5E}" dt="2024-09-12T19:06:09.189" v="38" actId="1076"/>
      <pc:docMkLst>
        <pc:docMk/>
      </pc:docMkLst>
      <pc:sldChg chg="addSp delSp modSp">
        <pc:chgData name="CHARLEMAGNE Clément" userId="S::clement.charlemagne@ynov.com::f32bcb38-56d2-419f-8eb7-8b66082dcd8b" providerId="AD" clId="Web-{5D975B66-1229-4E38-AC17-6A185B1BDA5E}" dt="2024-09-12T19:06:09.189" v="38" actId="1076"/>
        <pc:sldMkLst>
          <pc:docMk/>
          <pc:sldMk cId="4111727553" sldId="309"/>
        </pc:sldMkLst>
        <pc:spChg chg="add del mod">
          <ac:chgData name="CHARLEMAGNE Clément" userId="S::clement.charlemagne@ynov.com::f32bcb38-56d2-419f-8eb7-8b66082dcd8b" providerId="AD" clId="Web-{5D975B66-1229-4E38-AC17-6A185B1BDA5E}" dt="2024-09-12T18:58:43.578" v="2"/>
          <ac:spMkLst>
            <pc:docMk/>
            <pc:sldMk cId="4111727553" sldId="309"/>
            <ac:spMk id="4" creationId="{80788D23-B8C4-3D00-BF19-A44F81856AB5}"/>
          </ac:spMkLst>
        </pc:spChg>
        <pc:spChg chg="add del mod">
          <ac:chgData name="CHARLEMAGNE Clément" userId="S::clement.charlemagne@ynov.com::f32bcb38-56d2-419f-8eb7-8b66082dcd8b" providerId="AD" clId="Web-{5D975B66-1229-4E38-AC17-6A185B1BDA5E}" dt="2024-09-12T19:00:43.005" v="7"/>
          <ac:spMkLst>
            <pc:docMk/>
            <pc:sldMk cId="4111727553" sldId="309"/>
            <ac:spMk id="5" creationId="{FF15E58B-B022-4FB7-CE78-CFFB39CE2BDE}"/>
          </ac:spMkLst>
        </pc:spChg>
        <pc:picChg chg="add del mod">
          <ac:chgData name="CHARLEMAGNE Clément" userId="S::clement.charlemagne@ynov.com::f32bcb38-56d2-419f-8eb7-8b66082dcd8b" providerId="AD" clId="Web-{5D975B66-1229-4E38-AC17-6A185B1BDA5E}" dt="2024-09-12T19:00:51.020" v="11"/>
          <ac:picMkLst>
            <pc:docMk/>
            <pc:sldMk cId="4111727553" sldId="309"/>
            <ac:picMk id="7" creationId="{25A8E946-6B06-D8C3-7E26-FCFB4473DF18}"/>
          </ac:picMkLst>
        </pc:picChg>
        <pc:picChg chg="add del mod">
          <ac:chgData name="CHARLEMAGNE Clément" userId="S::clement.charlemagne@ynov.com::f32bcb38-56d2-419f-8eb7-8b66082dcd8b" providerId="AD" clId="Web-{5D975B66-1229-4E38-AC17-6A185B1BDA5E}" dt="2024-09-12T19:04:33.404" v="22"/>
          <ac:picMkLst>
            <pc:docMk/>
            <pc:sldMk cId="4111727553" sldId="309"/>
            <ac:picMk id="8" creationId="{AD3D0B5F-CFE2-DC74-78E5-184C6F5775DA}"/>
          </ac:picMkLst>
        </pc:picChg>
        <pc:picChg chg="add del mod">
          <ac:chgData name="CHARLEMAGNE Clément" userId="S::clement.charlemagne@ynov.com::f32bcb38-56d2-419f-8eb7-8b66082dcd8b" providerId="AD" clId="Web-{5D975B66-1229-4E38-AC17-6A185B1BDA5E}" dt="2024-09-12T19:04:05.481" v="21"/>
          <ac:picMkLst>
            <pc:docMk/>
            <pc:sldMk cId="4111727553" sldId="309"/>
            <ac:picMk id="9" creationId="{D63936BF-1ADB-B9D4-B74A-7CB58681C3D2}"/>
          </ac:picMkLst>
        </pc:picChg>
        <pc:picChg chg="add mod">
          <ac:chgData name="CHARLEMAGNE Clément" userId="S::clement.charlemagne@ynov.com::f32bcb38-56d2-419f-8eb7-8b66082dcd8b" providerId="AD" clId="Web-{5D975B66-1229-4E38-AC17-6A185B1BDA5E}" dt="2024-09-12T19:06:09.189" v="38" actId="1076"/>
          <ac:picMkLst>
            <pc:docMk/>
            <pc:sldMk cId="4111727553" sldId="309"/>
            <ac:picMk id="10" creationId="{90184193-368C-CDD2-F274-D9D698C4AE00}"/>
          </ac:picMkLst>
        </pc:picChg>
        <pc:picChg chg="add mod">
          <ac:chgData name="CHARLEMAGNE Clément" userId="S::clement.charlemagne@ynov.com::f32bcb38-56d2-419f-8eb7-8b66082dcd8b" providerId="AD" clId="Web-{5D975B66-1229-4E38-AC17-6A185B1BDA5E}" dt="2024-09-12T19:06:09.158" v="37" actId="1076"/>
          <ac:picMkLst>
            <pc:docMk/>
            <pc:sldMk cId="4111727553" sldId="309"/>
            <ac:picMk id="11" creationId="{A9603BDC-9FA8-6F44-83DE-D8F994522566}"/>
          </ac:picMkLst>
        </pc:picChg>
      </pc:sldChg>
      <pc:sldChg chg="addSp modSp">
        <pc:chgData name="CHARLEMAGNE Clément" userId="S::clement.charlemagne@ynov.com::f32bcb38-56d2-419f-8eb7-8b66082dcd8b" providerId="AD" clId="Web-{5D975B66-1229-4E38-AC17-6A185B1BDA5E}" dt="2024-09-12T19:04:40.530" v="24" actId="1076"/>
        <pc:sldMkLst>
          <pc:docMk/>
          <pc:sldMk cId="3769160758" sldId="354"/>
        </pc:sldMkLst>
        <pc:picChg chg="add mod">
          <ac:chgData name="CHARLEMAGNE Clément" userId="S::clement.charlemagne@ynov.com::f32bcb38-56d2-419f-8eb7-8b66082dcd8b" providerId="AD" clId="Web-{5D975B66-1229-4E38-AC17-6A185B1BDA5E}" dt="2024-09-12T19:04:40.530" v="24" actId="1076"/>
          <ac:picMkLst>
            <pc:docMk/>
            <pc:sldMk cId="3769160758" sldId="354"/>
            <ac:picMk id="3" creationId="{DF7E708D-4649-2334-FA52-6CEC1E4472AD}"/>
          </ac:picMkLst>
        </pc:picChg>
      </pc:sldChg>
    </pc:docChg>
  </pc:docChgLst>
  <pc:docChgLst>
    <pc:chgData name="CHARLEMAGNE Clément" userId="S::clement.charlemagne@ynov.com::f32bcb38-56d2-419f-8eb7-8b66082dcd8b" providerId="AD" clId="Web-{59D9866E-438C-4334-A9A2-5ACFA158D004}"/>
    <pc:docChg chg="modSld">
      <pc:chgData name="CHARLEMAGNE Clément" userId="S::clement.charlemagne@ynov.com::f32bcb38-56d2-419f-8eb7-8b66082dcd8b" providerId="AD" clId="Web-{59D9866E-438C-4334-A9A2-5ACFA158D004}" dt="2024-09-12T19:33:12.177" v="22" actId="20577"/>
      <pc:docMkLst>
        <pc:docMk/>
      </pc:docMkLst>
      <pc:sldChg chg="modSp">
        <pc:chgData name="CHARLEMAGNE Clément" userId="S::clement.charlemagne@ynov.com::f32bcb38-56d2-419f-8eb7-8b66082dcd8b" providerId="AD" clId="Web-{59D9866E-438C-4334-A9A2-5ACFA158D004}" dt="2024-09-12T19:32:22.765" v="20" actId="20577"/>
        <pc:sldMkLst>
          <pc:docMk/>
          <pc:sldMk cId="2474294285" sldId="304"/>
        </pc:sldMkLst>
        <pc:spChg chg="mod">
          <ac:chgData name="CHARLEMAGNE Clément" userId="S::clement.charlemagne@ynov.com::f32bcb38-56d2-419f-8eb7-8b66082dcd8b" providerId="AD" clId="Web-{59D9866E-438C-4334-A9A2-5ACFA158D004}" dt="2024-09-12T19:32:22.765" v="20" actId="20577"/>
          <ac:spMkLst>
            <pc:docMk/>
            <pc:sldMk cId="2474294285" sldId="304"/>
            <ac:spMk id="3" creationId="{232E0CC1-223D-6207-AF03-33358E6FBE35}"/>
          </ac:spMkLst>
        </pc:spChg>
      </pc:sldChg>
      <pc:sldChg chg="modSp">
        <pc:chgData name="CHARLEMAGNE Clément" userId="S::clement.charlemagne@ynov.com::f32bcb38-56d2-419f-8eb7-8b66082dcd8b" providerId="AD" clId="Web-{59D9866E-438C-4334-A9A2-5ACFA158D004}" dt="2024-09-12T19:33:12.177" v="22" actId="20577"/>
        <pc:sldMkLst>
          <pc:docMk/>
          <pc:sldMk cId="3260647087" sldId="305"/>
        </pc:sldMkLst>
        <pc:spChg chg="mod">
          <ac:chgData name="CHARLEMAGNE Clément" userId="S::clement.charlemagne@ynov.com::f32bcb38-56d2-419f-8eb7-8b66082dcd8b" providerId="AD" clId="Web-{59D9866E-438C-4334-A9A2-5ACFA158D004}" dt="2024-09-12T19:33:12.177" v="22" actId="20577"/>
          <ac:spMkLst>
            <pc:docMk/>
            <pc:sldMk cId="3260647087" sldId="305"/>
            <ac:spMk id="6" creationId="{51FD5E04-C727-0346-E390-4BD0D9E45A06}"/>
          </ac:spMkLst>
        </pc:spChg>
      </pc:sldChg>
      <pc:sldChg chg="modSp">
        <pc:chgData name="CHARLEMAGNE Clément" userId="S::clement.charlemagne@ynov.com::f32bcb38-56d2-419f-8eb7-8b66082dcd8b" providerId="AD" clId="Web-{59D9866E-438C-4334-A9A2-5ACFA158D004}" dt="2024-09-12T19:28:58.945" v="4" actId="20577"/>
        <pc:sldMkLst>
          <pc:docMk/>
          <pc:sldMk cId="1956307163" sldId="342"/>
        </pc:sldMkLst>
        <pc:spChg chg="mod">
          <ac:chgData name="CHARLEMAGNE Clément" userId="S::clement.charlemagne@ynov.com::f32bcb38-56d2-419f-8eb7-8b66082dcd8b" providerId="AD" clId="Web-{59D9866E-438C-4334-A9A2-5ACFA158D004}" dt="2024-09-12T19:28:58.945" v="4" actId="20577"/>
          <ac:spMkLst>
            <pc:docMk/>
            <pc:sldMk cId="1956307163" sldId="342"/>
            <ac:spMk id="6" creationId="{51FD5E04-C727-0346-E390-4BD0D9E45A06}"/>
          </ac:spMkLst>
        </pc:spChg>
      </pc:sldChg>
      <pc:sldChg chg="modSp">
        <pc:chgData name="CHARLEMAGNE Clément" userId="S::clement.charlemagne@ynov.com::f32bcb38-56d2-419f-8eb7-8b66082dcd8b" providerId="AD" clId="Web-{59D9866E-438C-4334-A9A2-5ACFA158D004}" dt="2024-09-12T19:29:40.056" v="11" actId="20577"/>
        <pc:sldMkLst>
          <pc:docMk/>
          <pc:sldMk cId="3110199502" sldId="343"/>
        </pc:sldMkLst>
        <pc:spChg chg="mod">
          <ac:chgData name="CHARLEMAGNE Clément" userId="S::clement.charlemagne@ynov.com::f32bcb38-56d2-419f-8eb7-8b66082dcd8b" providerId="AD" clId="Web-{59D9866E-438C-4334-A9A2-5ACFA158D004}" dt="2024-09-12T19:29:40.056" v="11" actId="20577"/>
          <ac:spMkLst>
            <pc:docMk/>
            <pc:sldMk cId="3110199502" sldId="343"/>
            <ac:spMk id="3" creationId="{BDAE2E8D-B19E-2F56-05B7-31A3B91BC4EB}"/>
          </ac:spMkLst>
        </pc:spChg>
      </pc:sldChg>
      <pc:sldChg chg="modSp">
        <pc:chgData name="CHARLEMAGNE Clément" userId="S::clement.charlemagne@ynov.com::f32bcb38-56d2-419f-8eb7-8b66082dcd8b" providerId="AD" clId="Web-{59D9866E-438C-4334-A9A2-5ACFA158D004}" dt="2024-09-12T19:29:33.181" v="7" actId="20577"/>
        <pc:sldMkLst>
          <pc:docMk/>
          <pc:sldMk cId="1344508228" sldId="350"/>
        </pc:sldMkLst>
        <pc:spChg chg="mod">
          <ac:chgData name="CHARLEMAGNE Clément" userId="S::clement.charlemagne@ynov.com::f32bcb38-56d2-419f-8eb7-8b66082dcd8b" providerId="AD" clId="Web-{59D9866E-438C-4334-A9A2-5ACFA158D004}" dt="2024-09-12T19:29:33.181" v="7" actId="20577"/>
          <ac:spMkLst>
            <pc:docMk/>
            <pc:sldMk cId="1344508228" sldId="350"/>
            <ac:spMk id="3" creationId="{BDAE2E8D-B19E-2F56-05B7-31A3B91BC4E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A8B2E-F8D0-4183-A02C-61415D848D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E9A279B-BA19-46FF-B19B-745A562AFB72}">
      <dgm:prSet custT="1"/>
      <dgm:spPr/>
      <dgm:t>
        <a:bodyPr/>
        <a:lstStyle/>
        <a:p>
          <a:pPr>
            <a:lnSpc>
              <a:spcPct val="100000"/>
            </a:lnSpc>
          </a:pPr>
          <a:r>
            <a:rPr lang="fr-FR" sz="1600">
              <a:latin typeface="Raleway" pitchFamily="2" charset="77"/>
            </a:rPr>
            <a:t>Consulter les lieux de dépôt de déchets sur une carte </a:t>
          </a:r>
          <a:endParaRPr lang="en-US" sz="1600">
            <a:latin typeface="Raleway" pitchFamily="2" charset="77"/>
          </a:endParaRPr>
        </a:p>
      </dgm:t>
    </dgm:pt>
    <dgm:pt modelId="{9970980C-0AE8-4355-BCA7-CD70BFBCC18D}" type="parTrans" cxnId="{016B297D-2FB5-48B0-AB94-C7AA63276CA8}">
      <dgm:prSet/>
      <dgm:spPr/>
      <dgm:t>
        <a:bodyPr/>
        <a:lstStyle/>
        <a:p>
          <a:endParaRPr lang="en-US" sz="1600">
            <a:latin typeface="Raleway" pitchFamily="2" charset="77"/>
          </a:endParaRPr>
        </a:p>
      </dgm:t>
    </dgm:pt>
    <dgm:pt modelId="{49E656D4-2B3E-4162-B364-413D5DA7DECF}" type="sibTrans" cxnId="{016B297D-2FB5-48B0-AB94-C7AA63276CA8}">
      <dgm:prSet/>
      <dgm:spPr/>
      <dgm:t>
        <a:bodyPr/>
        <a:lstStyle/>
        <a:p>
          <a:pPr>
            <a:lnSpc>
              <a:spcPct val="100000"/>
            </a:lnSpc>
          </a:pPr>
          <a:endParaRPr lang="en-US" sz="1600">
            <a:latin typeface="Raleway" pitchFamily="2" charset="77"/>
          </a:endParaRPr>
        </a:p>
      </dgm:t>
    </dgm:pt>
    <dgm:pt modelId="{656205B7-D8D9-4A30-90F3-204F8F2AA4AC}">
      <dgm:prSet custT="1"/>
      <dgm:spPr/>
      <dgm:t>
        <a:bodyPr/>
        <a:lstStyle/>
        <a:p>
          <a:pPr>
            <a:lnSpc>
              <a:spcPct val="100000"/>
            </a:lnSpc>
          </a:pPr>
          <a:r>
            <a:rPr lang="fr-FR" sz="1600">
              <a:latin typeface="Raleway" pitchFamily="2" charset="77"/>
            </a:rPr>
            <a:t>Filtre en fonction des déchets à recycler</a:t>
          </a:r>
          <a:endParaRPr lang="en-US" sz="1600">
            <a:latin typeface="Raleway" pitchFamily="2" charset="77"/>
          </a:endParaRPr>
        </a:p>
      </dgm:t>
    </dgm:pt>
    <dgm:pt modelId="{27FF5912-04C7-45DD-84E8-C074B1D6F161}" type="parTrans" cxnId="{1993BB04-D94E-4D9E-9C58-607594BF0B0E}">
      <dgm:prSet/>
      <dgm:spPr/>
      <dgm:t>
        <a:bodyPr/>
        <a:lstStyle/>
        <a:p>
          <a:endParaRPr lang="en-US" sz="1600">
            <a:latin typeface="Raleway" pitchFamily="2" charset="77"/>
          </a:endParaRPr>
        </a:p>
      </dgm:t>
    </dgm:pt>
    <dgm:pt modelId="{B119EEF1-C88F-453B-9803-03AE4E4797E6}" type="sibTrans" cxnId="{1993BB04-D94E-4D9E-9C58-607594BF0B0E}">
      <dgm:prSet/>
      <dgm:spPr/>
      <dgm:t>
        <a:bodyPr/>
        <a:lstStyle/>
        <a:p>
          <a:pPr>
            <a:lnSpc>
              <a:spcPct val="100000"/>
            </a:lnSpc>
          </a:pPr>
          <a:endParaRPr lang="en-US" sz="1600">
            <a:latin typeface="Raleway" pitchFamily="2" charset="77"/>
          </a:endParaRPr>
        </a:p>
      </dgm:t>
    </dgm:pt>
    <dgm:pt modelId="{BBCA4797-B773-41A3-80B8-E794CFD1C7ED}">
      <dgm:prSet custT="1"/>
      <dgm:spPr/>
      <dgm:t>
        <a:bodyPr/>
        <a:lstStyle/>
        <a:p>
          <a:pPr>
            <a:lnSpc>
              <a:spcPct val="100000"/>
            </a:lnSpc>
          </a:pPr>
          <a:r>
            <a:rPr lang="fr-FR" sz="1600">
              <a:latin typeface="Raleway" pitchFamily="2" charset="77"/>
            </a:rPr>
            <a:t>Nom, lieu, heures d’ouverture et types de déchets pris en charge dans le rayon choisi par l’utilisateur </a:t>
          </a:r>
          <a:endParaRPr lang="en-US" sz="1600">
            <a:latin typeface="Raleway" pitchFamily="2" charset="77"/>
          </a:endParaRPr>
        </a:p>
      </dgm:t>
    </dgm:pt>
    <dgm:pt modelId="{6524CB6B-42E9-4659-9902-8DE4BB983C13}" type="parTrans" cxnId="{524435D8-7913-49A7-B039-E3877CBEB7BD}">
      <dgm:prSet/>
      <dgm:spPr/>
      <dgm:t>
        <a:bodyPr/>
        <a:lstStyle/>
        <a:p>
          <a:endParaRPr lang="en-US" sz="1600">
            <a:latin typeface="Raleway" pitchFamily="2" charset="77"/>
          </a:endParaRPr>
        </a:p>
      </dgm:t>
    </dgm:pt>
    <dgm:pt modelId="{ECF469F7-1820-4DD8-8473-504DD4CA9D32}" type="sibTrans" cxnId="{524435D8-7913-49A7-B039-E3877CBEB7BD}">
      <dgm:prSet/>
      <dgm:spPr/>
      <dgm:t>
        <a:bodyPr/>
        <a:lstStyle/>
        <a:p>
          <a:pPr>
            <a:lnSpc>
              <a:spcPct val="100000"/>
            </a:lnSpc>
          </a:pPr>
          <a:endParaRPr lang="en-US" sz="1600">
            <a:latin typeface="Raleway" pitchFamily="2" charset="77"/>
          </a:endParaRPr>
        </a:p>
      </dgm:t>
    </dgm:pt>
    <dgm:pt modelId="{0CA0183B-551C-4D09-96BB-4FA676D8B60E}">
      <dgm:prSet custT="1"/>
      <dgm:spPr/>
      <dgm:t>
        <a:bodyPr/>
        <a:lstStyle/>
        <a:p>
          <a:pPr>
            <a:lnSpc>
              <a:spcPct val="100000"/>
            </a:lnSpc>
          </a:pPr>
          <a:r>
            <a:rPr lang="fr-FR" sz="1600">
              <a:latin typeface="Raleway" pitchFamily="2" charset="77"/>
            </a:rPr>
            <a:t>Nouvelles données entrées par les utilisateurs, car évolutions fréquentes et localisées</a:t>
          </a:r>
          <a:endParaRPr lang="en-US" sz="1600">
            <a:latin typeface="Raleway" pitchFamily="2" charset="77"/>
          </a:endParaRPr>
        </a:p>
      </dgm:t>
    </dgm:pt>
    <dgm:pt modelId="{CAD74D82-2FA0-478E-8873-873376126258}" type="parTrans" cxnId="{96D06C51-5CED-4B78-A6E3-87C969B44E3B}">
      <dgm:prSet/>
      <dgm:spPr/>
      <dgm:t>
        <a:bodyPr/>
        <a:lstStyle/>
        <a:p>
          <a:endParaRPr lang="en-US" sz="1600">
            <a:latin typeface="Raleway" pitchFamily="2" charset="77"/>
          </a:endParaRPr>
        </a:p>
      </dgm:t>
    </dgm:pt>
    <dgm:pt modelId="{EF00D6D1-54C7-43FD-955C-E0704601FB16}" type="sibTrans" cxnId="{96D06C51-5CED-4B78-A6E3-87C969B44E3B}">
      <dgm:prSet/>
      <dgm:spPr/>
      <dgm:t>
        <a:bodyPr/>
        <a:lstStyle/>
        <a:p>
          <a:pPr>
            <a:lnSpc>
              <a:spcPct val="100000"/>
            </a:lnSpc>
          </a:pPr>
          <a:endParaRPr lang="en-US" sz="1600">
            <a:latin typeface="Raleway" pitchFamily="2" charset="77"/>
          </a:endParaRPr>
        </a:p>
      </dgm:t>
    </dgm:pt>
    <dgm:pt modelId="{5E3A253C-2E30-4FE1-8E51-2C86B33C5FD7}">
      <dgm:prSet custT="1"/>
      <dgm:spPr/>
      <dgm:t>
        <a:bodyPr/>
        <a:lstStyle/>
        <a:p>
          <a:pPr>
            <a:lnSpc>
              <a:spcPct val="100000"/>
            </a:lnSpc>
          </a:pPr>
          <a:r>
            <a:rPr lang="fr-FR" sz="1600">
              <a:latin typeface="Raleway" pitchFamily="2" charset="77"/>
            </a:rPr>
            <a:t>Système de vote pour assurer la fiabilité des données (comme sur Waze) </a:t>
          </a:r>
          <a:endParaRPr lang="en-US" sz="1600">
            <a:latin typeface="Raleway" pitchFamily="2" charset="77"/>
          </a:endParaRPr>
        </a:p>
      </dgm:t>
    </dgm:pt>
    <dgm:pt modelId="{2F0E11A1-C9BA-48B8-86EA-BD304F8AF874}" type="parTrans" cxnId="{DEE787A0-3F60-4283-91B3-942B9811AAC1}">
      <dgm:prSet/>
      <dgm:spPr/>
      <dgm:t>
        <a:bodyPr/>
        <a:lstStyle/>
        <a:p>
          <a:endParaRPr lang="en-US" sz="1600">
            <a:latin typeface="Raleway" pitchFamily="2" charset="77"/>
          </a:endParaRPr>
        </a:p>
      </dgm:t>
    </dgm:pt>
    <dgm:pt modelId="{DBA14CC1-B1CB-48F3-AEA4-B4C17C7602BA}" type="sibTrans" cxnId="{DEE787A0-3F60-4283-91B3-942B9811AAC1}">
      <dgm:prSet/>
      <dgm:spPr/>
      <dgm:t>
        <a:bodyPr/>
        <a:lstStyle/>
        <a:p>
          <a:endParaRPr lang="en-US" sz="1600">
            <a:latin typeface="Raleway" pitchFamily="2" charset="77"/>
          </a:endParaRPr>
        </a:p>
      </dgm:t>
    </dgm:pt>
    <dgm:pt modelId="{1FDEC081-D787-442E-9A77-7E34D6192363}" type="pres">
      <dgm:prSet presAssocID="{A35A8B2E-F8D0-4183-A02C-61415D848D51}" presName="root" presStyleCnt="0">
        <dgm:presLayoutVars>
          <dgm:dir/>
          <dgm:resizeHandles val="exact"/>
        </dgm:presLayoutVars>
      </dgm:prSet>
      <dgm:spPr/>
    </dgm:pt>
    <dgm:pt modelId="{A45FE451-B36F-40E5-8190-1E9E71EE19E6}" type="pres">
      <dgm:prSet presAssocID="{A35A8B2E-F8D0-4183-A02C-61415D848D51}" presName="container" presStyleCnt="0">
        <dgm:presLayoutVars>
          <dgm:dir/>
          <dgm:resizeHandles val="exact"/>
        </dgm:presLayoutVars>
      </dgm:prSet>
      <dgm:spPr/>
    </dgm:pt>
    <dgm:pt modelId="{96B8EE88-CA64-4124-B019-E839A8AE0EA4}" type="pres">
      <dgm:prSet presAssocID="{3E9A279B-BA19-46FF-B19B-745A562AFB72}" presName="compNode" presStyleCnt="0"/>
      <dgm:spPr/>
    </dgm:pt>
    <dgm:pt modelId="{4BC3AA98-3694-4863-8268-D3A1B8066CA0}" type="pres">
      <dgm:prSet presAssocID="{3E9A279B-BA19-46FF-B19B-745A562AFB72}" presName="iconBgRect" presStyleLbl="bgShp" presStyleIdx="0" presStyleCnt="5"/>
      <dgm:spPr/>
    </dgm:pt>
    <dgm:pt modelId="{31577A80-E1A1-46C0-907A-A81ED20D2505}" type="pres">
      <dgm:prSet presAssocID="{3E9A279B-BA19-46FF-B19B-745A562AF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cyclage"/>
        </a:ext>
      </dgm:extLst>
    </dgm:pt>
    <dgm:pt modelId="{92555251-ECC7-4EEA-9CA3-7165D719A031}" type="pres">
      <dgm:prSet presAssocID="{3E9A279B-BA19-46FF-B19B-745A562AFB72}" presName="spaceRect" presStyleCnt="0"/>
      <dgm:spPr/>
    </dgm:pt>
    <dgm:pt modelId="{B544D50E-EA68-4A1A-8980-CC773DEB1F6E}" type="pres">
      <dgm:prSet presAssocID="{3E9A279B-BA19-46FF-B19B-745A562AFB72}" presName="textRect" presStyleLbl="revTx" presStyleIdx="0" presStyleCnt="5">
        <dgm:presLayoutVars>
          <dgm:chMax val="1"/>
          <dgm:chPref val="1"/>
        </dgm:presLayoutVars>
      </dgm:prSet>
      <dgm:spPr/>
    </dgm:pt>
    <dgm:pt modelId="{0FA455D7-B4B1-4DE0-A51E-086D6CFD410E}" type="pres">
      <dgm:prSet presAssocID="{49E656D4-2B3E-4162-B364-413D5DA7DECF}" presName="sibTrans" presStyleLbl="sibTrans2D1" presStyleIdx="0" presStyleCnt="0"/>
      <dgm:spPr/>
    </dgm:pt>
    <dgm:pt modelId="{A8863602-4CAE-48F8-B1BE-30B2250E12DB}" type="pres">
      <dgm:prSet presAssocID="{656205B7-D8D9-4A30-90F3-204F8F2AA4AC}" presName="compNode" presStyleCnt="0"/>
      <dgm:spPr/>
    </dgm:pt>
    <dgm:pt modelId="{BA45F9F6-F6A1-43A9-BAC8-942C75919B8F}" type="pres">
      <dgm:prSet presAssocID="{656205B7-D8D9-4A30-90F3-204F8F2AA4AC}" presName="iconBgRect" presStyleLbl="bgShp" presStyleIdx="1" presStyleCnt="5"/>
      <dgm:spPr/>
    </dgm:pt>
    <dgm:pt modelId="{19C805F6-BF20-4ADF-BA50-4D510E7BFBBD}" type="pres">
      <dgm:prSet presAssocID="{656205B7-D8D9-4A30-90F3-204F8F2AA4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Sign"/>
        </a:ext>
      </dgm:extLst>
    </dgm:pt>
    <dgm:pt modelId="{E9FDCE4C-8CBB-4087-A13B-97D0165D8C25}" type="pres">
      <dgm:prSet presAssocID="{656205B7-D8D9-4A30-90F3-204F8F2AA4AC}" presName="spaceRect" presStyleCnt="0"/>
      <dgm:spPr/>
    </dgm:pt>
    <dgm:pt modelId="{8DB1E6A3-A667-4F03-93D4-83CF67AD549F}" type="pres">
      <dgm:prSet presAssocID="{656205B7-D8D9-4A30-90F3-204F8F2AA4AC}" presName="textRect" presStyleLbl="revTx" presStyleIdx="1" presStyleCnt="5">
        <dgm:presLayoutVars>
          <dgm:chMax val="1"/>
          <dgm:chPref val="1"/>
        </dgm:presLayoutVars>
      </dgm:prSet>
      <dgm:spPr/>
    </dgm:pt>
    <dgm:pt modelId="{973993CA-8C38-48D1-821D-1BF46C938A38}" type="pres">
      <dgm:prSet presAssocID="{B119EEF1-C88F-453B-9803-03AE4E4797E6}" presName="sibTrans" presStyleLbl="sibTrans2D1" presStyleIdx="0" presStyleCnt="0"/>
      <dgm:spPr/>
    </dgm:pt>
    <dgm:pt modelId="{A69A3B02-D264-4981-842B-1594267C329F}" type="pres">
      <dgm:prSet presAssocID="{BBCA4797-B773-41A3-80B8-E794CFD1C7ED}" presName="compNode" presStyleCnt="0"/>
      <dgm:spPr/>
    </dgm:pt>
    <dgm:pt modelId="{0B1E97F6-1E6F-4769-BB0C-72811E2715E4}" type="pres">
      <dgm:prSet presAssocID="{BBCA4797-B773-41A3-80B8-E794CFD1C7ED}" presName="iconBgRect" presStyleLbl="bgShp" presStyleIdx="2" presStyleCnt="5"/>
      <dgm:spPr/>
    </dgm:pt>
    <dgm:pt modelId="{5D87D5B0-4C38-4DC1-9DD3-7371EF500776}" type="pres">
      <dgm:prSet presAssocID="{BBCA4797-B773-41A3-80B8-E794CFD1C7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idge scene"/>
        </a:ext>
      </dgm:extLst>
    </dgm:pt>
    <dgm:pt modelId="{2E69B7F2-0DEE-4E58-A3DD-6B80877F4DCD}" type="pres">
      <dgm:prSet presAssocID="{BBCA4797-B773-41A3-80B8-E794CFD1C7ED}" presName="spaceRect" presStyleCnt="0"/>
      <dgm:spPr/>
    </dgm:pt>
    <dgm:pt modelId="{0133391D-366A-43B7-8676-389F3CA5F5B7}" type="pres">
      <dgm:prSet presAssocID="{BBCA4797-B773-41A3-80B8-E794CFD1C7ED}" presName="textRect" presStyleLbl="revTx" presStyleIdx="2" presStyleCnt="5">
        <dgm:presLayoutVars>
          <dgm:chMax val="1"/>
          <dgm:chPref val="1"/>
        </dgm:presLayoutVars>
      </dgm:prSet>
      <dgm:spPr/>
    </dgm:pt>
    <dgm:pt modelId="{C54AD98E-5B13-45E3-BFE4-5763C90790D2}" type="pres">
      <dgm:prSet presAssocID="{ECF469F7-1820-4DD8-8473-504DD4CA9D32}" presName="sibTrans" presStyleLbl="sibTrans2D1" presStyleIdx="0" presStyleCnt="0"/>
      <dgm:spPr/>
    </dgm:pt>
    <dgm:pt modelId="{9B9D89AA-9F15-45D8-9DC0-7BB36515287B}" type="pres">
      <dgm:prSet presAssocID="{0CA0183B-551C-4D09-96BB-4FA676D8B60E}" presName="compNode" presStyleCnt="0"/>
      <dgm:spPr/>
    </dgm:pt>
    <dgm:pt modelId="{D9263E85-1696-4CC2-906C-56A70E7C85DE}" type="pres">
      <dgm:prSet presAssocID="{0CA0183B-551C-4D09-96BB-4FA676D8B60E}" presName="iconBgRect" presStyleLbl="bgShp" presStyleIdx="3" presStyleCnt="5"/>
      <dgm:spPr/>
    </dgm:pt>
    <dgm:pt modelId="{249EEAA0-08A4-4BF2-9CE7-17F6C3434A25}" type="pres">
      <dgm:prSet presAssocID="{0CA0183B-551C-4D09-96BB-4FA676D8B60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Journal"/>
        </a:ext>
      </dgm:extLst>
    </dgm:pt>
    <dgm:pt modelId="{94A28A1C-54A7-4377-AD1E-786EACA2962D}" type="pres">
      <dgm:prSet presAssocID="{0CA0183B-551C-4D09-96BB-4FA676D8B60E}" presName="spaceRect" presStyleCnt="0"/>
      <dgm:spPr/>
    </dgm:pt>
    <dgm:pt modelId="{1F5D1FFB-AA23-4102-9A1D-A082F5967242}" type="pres">
      <dgm:prSet presAssocID="{0CA0183B-551C-4D09-96BB-4FA676D8B60E}" presName="textRect" presStyleLbl="revTx" presStyleIdx="3" presStyleCnt="5">
        <dgm:presLayoutVars>
          <dgm:chMax val="1"/>
          <dgm:chPref val="1"/>
        </dgm:presLayoutVars>
      </dgm:prSet>
      <dgm:spPr/>
    </dgm:pt>
    <dgm:pt modelId="{31026F50-A5E8-491D-A74B-E28F0D153224}" type="pres">
      <dgm:prSet presAssocID="{EF00D6D1-54C7-43FD-955C-E0704601FB16}" presName="sibTrans" presStyleLbl="sibTrans2D1" presStyleIdx="0" presStyleCnt="0"/>
      <dgm:spPr/>
    </dgm:pt>
    <dgm:pt modelId="{6CC32B43-261E-4446-9055-A11FB2BDB2BC}" type="pres">
      <dgm:prSet presAssocID="{5E3A253C-2E30-4FE1-8E51-2C86B33C5FD7}" presName="compNode" presStyleCnt="0"/>
      <dgm:spPr/>
    </dgm:pt>
    <dgm:pt modelId="{1922B901-0EB1-4014-BDC9-53737AE170D3}" type="pres">
      <dgm:prSet presAssocID="{5E3A253C-2E30-4FE1-8E51-2C86B33C5FD7}" presName="iconBgRect" presStyleLbl="bgShp" presStyleIdx="4" presStyleCnt="5"/>
      <dgm:spPr>
        <a:solidFill>
          <a:srgbClr val="FF0000">
            <a:alpha val="60784"/>
          </a:srgbClr>
        </a:solidFill>
      </dgm:spPr>
    </dgm:pt>
    <dgm:pt modelId="{F655E3B6-9A4F-4284-A0B7-8F4345D5DF51}" type="pres">
      <dgm:prSet presAssocID="{5E3A253C-2E30-4FE1-8E51-2C86B33C5F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che"/>
        </a:ext>
      </dgm:extLst>
    </dgm:pt>
    <dgm:pt modelId="{BABC72DF-DE9F-449A-AB73-8A58E58F45BE}" type="pres">
      <dgm:prSet presAssocID="{5E3A253C-2E30-4FE1-8E51-2C86B33C5FD7}" presName="spaceRect" presStyleCnt="0"/>
      <dgm:spPr/>
    </dgm:pt>
    <dgm:pt modelId="{043E76F4-12CF-40B9-8D32-4AF8FDE49CBD}" type="pres">
      <dgm:prSet presAssocID="{5E3A253C-2E30-4FE1-8E51-2C86B33C5FD7}" presName="textRect" presStyleLbl="revTx" presStyleIdx="4" presStyleCnt="5">
        <dgm:presLayoutVars>
          <dgm:chMax val="1"/>
          <dgm:chPref val="1"/>
        </dgm:presLayoutVars>
      </dgm:prSet>
      <dgm:spPr/>
    </dgm:pt>
  </dgm:ptLst>
  <dgm:cxnLst>
    <dgm:cxn modelId="{3DD4C202-0FEE-4241-BF0D-B39F16EAD9C5}" type="presOf" srcId="{EF00D6D1-54C7-43FD-955C-E0704601FB16}" destId="{31026F50-A5E8-491D-A74B-E28F0D153224}" srcOrd="0" destOrd="0" presId="urn:microsoft.com/office/officeart/2018/2/layout/IconCircleList"/>
    <dgm:cxn modelId="{1993BB04-D94E-4D9E-9C58-607594BF0B0E}" srcId="{A35A8B2E-F8D0-4183-A02C-61415D848D51}" destId="{656205B7-D8D9-4A30-90F3-204F8F2AA4AC}" srcOrd="1" destOrd="0" parTransId="{27FF5912-04C7-45DD-84E8-C074B1D6F161}" sibTransId="{B119EEF1-C88F-453B-9803-03AE4E4797E6}"/>
    <dgm:cxn modelId="{4F07AE1C-ABDF-4765-AE15-E2C165567F8E}" type="presOf" srcId="{5E3A253C-2E30-4FE1-8E51-2C86B33C5FD7}" destId="{043E76F4-12CF-40B9-8D32-4AF8FDE49CBD}" srcOrd="0" destOrd="0" presId="urn:microsoft.com/office/officeart/2018/2/layout/IconCircleList"/>
    <dgm:cxn modelId="{BC3B231E-D3A5-44B5-BA77-334BD2E71C30}" type="presOf" srcId="{ECF469F7-1820-4DD8-8473-504DD4CA9D32}" destId="{C54AD98E-5B13-45E3-BFE4-5763C90790D2}" srcOrd="0" destOrd="0" presId="urn:microsoft.com/office/officeart/2018/2/layout/IconCircleList"/>
    <dgm:cxn modelId="{0E87E824-CC93-4027-99B7-42D1829F0430}" type="presOf" srcId="{49E656D4-2B3E-4162-B364-413D5DA7DECF}" destId="{0FA455D7-B4B1-4DE0-A51E-086D6CFD410E}" srcOrd="0" destOrd="0" presId="urn:microsoft.com/office/officeart/2018/2/layout/IconCircleList"/>
    <dgm:cxn modelId="{30E44D3F-48F7-4E48-BCE9-9A10DAECE928}" type="presOf" srcId="{656205B7-D8D9-4A30-90F3-204F8F2AA4AC}" destId="{8DB1E6A3-A667-4F03-93D4-83CF67AD549F}" srcOrd="0" destOrd="0" presId="urn:microsoft.com/office/officeart/2018/2/layout/IconCircleList"/>
    <dgm:cxn modelId="{EC014271-6169-4CEC-AB1E-5AB68E49CD02}" type="presOf" srcId="{B119EEF1-C88F-453B-9803-03AE4E4797E6}" destId="{973993CA-8C38-48D1-821D-1BF46C938A38}" srcOrd="0" destOrd="0" presId="urn:microsoft.com/office/officeart/2018/2/layout/IconCircleList"/>
    <dgm:cxn modelId="{96D06C51-5CED-4B78-A6E3-87C969B44E3B}" srcId="{A35A8B2E-F8D0-4183-A02C-61415D848D51}" destId="{0CA0183B-551C-4D09-96BB-4FA676D8B60E}" srcOrd="3" destOrd="0" parTransId="{CAD74D82-2FA0-478E-8873-873376126258}" sibTransId="{EF00D6D1-54C7-43FD-955C-E0704601FB16}"/>
    <dgm:cxn modelId="{016B297D-2FB5-48B0-AB94-C7AA63276CA8}" srcId="{A35A8B2E-F8D0-4183-A02C-61415D848D51}" destId="{3E9A279B-BA19-46FF-B19B-745A562AFB72}" srcOrd="0" destOrd="0" parTransId="{9970980C-0AE8-4355-BCA7-CD70BFBCC18D}" sibTransId="{49E656D4-2B3E-4162-B364-413D5DA7DECF}"/>
    <dgm:cxn modelId="{068AB297-6A07-48E2-A334-D24FA87A252D}" type="presOf" srcId="{0CA0183B-551C-4D09-96BB-4FA676D8B60E}" destId="{1F5D1FFB-AA23-4102-9A1D-A082F5967242}" srcOrd="0" destOrd="0" presId="urn:microsoft.com/office/officeart/2018/2/layout/IconCircleList"/>
    <dgm:cxn modelId="{DEE787A0-3F60-4283-91B3-942B9811AAC1}" srcId="{A35A8B2E-F8D0-4183-A02C-61415D848D51}" destId="{5E3A253C-2E30-4FE1-8E51-2C86B33C5FD7}" srcOrd="4" destOrd="0" parTransId="{2F0E11A1-C9BA-48B8-86EA-BD304F8AF874}" sibTransId="{DBA14CC1-B1CB-48F3-AEA4-B4C17C7602BA}"/>
    <dgm:cxn modelId="{733665B4-927A-4C8D-B3DD-7662FB6BED51}" type="presOf" srcId="{A35A8B2E-F8D0-4183-A02C-61415D848D51}" destId="{1FDEC081-D787-442E-9A77-7E34D6192363}" srcOrd="0" destOrd="0" presId="urn:microsoft.com/office/officeart/2018/2/layout/IconCircleList"/>
    <dgm:cxn modelId="{524435D8-7913-49A7-B039-E3877CBEB7BD}" srcId="{A35A8B2E-F8D0-4183-A02C-61415D848D51}" destId="{BBCA4797-B773-41A3-80B8-E794CFD1C7ED}" srcOrd="2" destOrd="0" parTransId="{6524CB6B-42E9-4659-9902-8DE4BB983C13}" sibTransId="{ECF469F7-1820-4DD8-8473-504DD4CA9D32}"/>
    <dgm:cxn modelId="{2363FAE0-9FFE-4C77-A6BA-4A292DEFA2A9}" type="presOf" srcId="{BBCA4797-B773-41A3-80B8-E794CFD1C7ED}" destId="{0133391D-366A-43B7-8676-389F3CA5F5B7}" srcOrd="0" destOrd="0" presId="urn:microsoft.com/office/officeart/2018/2/layout/IconCircleList"/>
    <dgm:cxn modelId="{707EADFB-95E9-4643-B37F-F3A435D7ACF9}" type="presOf" srcId="{3E9A279B-BA19-46FF-B19B-745A562AFB72}" destId="{B544D50E-EA68-4A1A-8980-CC773DEB1F6E}" srcOrd="0" destOrd="0" presId="urn:microsoft.com/office/officeart/2018/2/layout/IconCircleList"/>
    <dgm:cxn modelId="{47E75334-CAF6-4C9C-856D-91C2F37C7291}" type="presParOf" srcId="{1FDEC081-D787-442E-9A77-7E34D6192363}" destId="{A45FE451-B36F-40E5-8190-1E9E71EE19E6}" srcOrd="0" destOrd="0" presId="urn:microsoft.com/office/officeart/2018/2/layout/IconCircleList"/>
    <dgm:cxn modelId="{0AC58634-6CC7-42AF-B104-4A952280F505}" type="presParOf" srcId="{A45FE451-B36F-40E5-8190-1E9E71EE19E6}" destId="{96B8EE88-CA64-4124-B019-E839A8AE0EA4}" srcOrd="0" destOrd="0" presId="urn:microsoft.com/office/officeart/2018/2/layout/IconCircleList"/>
    <dgm:cxn modelId="{FEF9D015-C588-4DEE-BC7B-441CBB49D4C4}" type="presParOf" srcId="{96B8EE88-CA64-4124-B019-E839A8AE0EA4}" destId="{4BC3AA98-3694-4863-8268-D3A1B8066CA0}" srcOrd="0" destOrd="0" presId="urn:microsoft.com/office/officeart/2018/2/layout/IconCircleList"/>
    <dgm:cxn modelId="{18BD2423-E925-4123-B542-680C7A15DC88}" type="presParOf" srcId="{96B8EE88-CA64-4124-B019-E839A8AE0EA4}" destId="{31577A80-E1A1-46C0-907A-A81ED20D2505}" srcOrd="1" destOrd="0" presId="urn:microsoft.com/office/officeart/2018/2/layout/IconCircleList"/>
    <dgm:cxn modelId="{66E83857-DAEB-4C27-A4DF-15BAE621D765}" type="presParOf" srcId="{96B8EE88-CA64-4124-B019-E839A8AE0EA4}" destId="{92555251-ECC7-4EEA-9CA3-7165D719A031}" srcOrd="2" destOrd="0" presId="urn:microsoft.com/office/officeart/2018/2/layout/IconCircleList"/>
    <dgm:cxn modelId="{E6190F05-0D42-44F8-9829-CFCE2FC03A48}" type="presParOf" srcId="{96B8EE88-CA64-4124-B019-E839A8AE0EA4}" destId="{B544D50E-EA68-4A1A-8980-CC773DEB1F6E}" srcOrd="3" destOrd="0" presId="urn:microsoft.com/office/officeart/2018/2/layout/IconCircleList"/>
    <dgm:cxn modelId="{893DCAE7-B277-4FF4-96DC-AE3E8CFEF81F}" type="presParOf" srcId="{A45FE451-B36F-40E5-8190-1E9E71EE19E6}" destId="{0FA455D7-B4B1-4DE0-A51E-086D6CFD410E}" srcOrd="1" destOrd="0" presId="urn:microsoft.com/office/officeart/2018/2/layout/IconCircleList"/>
    <dgm:cxn modelId="{03C10D0E-A589-46F6-8BAA-7CCACC312D68}" type="presParOf" srcId="{A45FE451-B36F-40E5-8190-1E9E71EE19E6}" destId="{A8863602-4CAE-48F8-B1BE-30B2250E12DB}" srcOrd="2" destOrd="0" presId="urn:microsoft.com/office/officeart/2018/2/layout/IconCircleList"/>
    <dgm:cxn modelId="{E32B209D-04C0-495F-99CF-34505F595AE6}" type="presParOf" srcId="{A8863602-4CAE-48F8-B1BE-30B2250E12DB}" destId="{BA45F9F6-F6A1-43A9-BAC8-942C75919B8F}" srcOrd="0" destOrd="0" presId="urn:microsoft.com/office/officeart/2018/2/layout/IconCircleList"/>
    <dgm:cxn modelId="{120F7DF8-7A84-4EBE-9179-EEDF90AC8144}" type="presParOf" srcId="{A8863602-4CAE-48F8-B1BE-30B2250E12DB}" destId="{19C805F6-BF20-4ADF-BA50-4D510E7BFBBD}" srcOrd="1" destOrd="0" presId="urn:microsoft.com/office/officeart/2018/2/layout/IconCircleList"/>
    <dgm:cxn modelId="{708808F4-86E4-439F-8F1A-7E694E1F680B}" type="presParOf" srcId="{A8863602-4CAE-48F8-B1BE-30B2250E12DB}" destId="{E9FDCE4C-8CBB-4087-A13B-97D0165D8C25}" srcOrd="2" destOrd="0" presId="urn:microsoft.com/office/officeart/2018/2/layout/IconCircleList"/>
    <dgm:cxn modelId="{06E0AE67-12A5-4F60-983E-9A442994CD41}" type="presParOf" srcId="{A8863602-4CAE-48F8-B1BE-30B2250E12DB}" destId="{8DB1E6A3-A667-4F03-93D4-83CF67AD549F}" srcOrd="3" destOrd="0" presId="urn:microsoft.com/office/officeart/2018/2/layout/IconCircleList"/>
    <dgm:cxn modelId="{04AD7331-2E27-49FE-9DD0-61BF4898DD11}" type="presParOf" srcId="{A45FE451-B36F-40E5-8190-1E9E71EE19E6}" destId="{973993CA-8C38-48D1-821D-1BF46C938A38}" srcOrd="3" destOrd="0" presId="urn:microsoft.com/office/officeart/2018/2/layout/IconCircleList"/>
    <dgm:cxn modelId="{9724CCCB-B209-4F64-8D71-B28A9B358482}" type="presParOf" srcId="{A45FE451-B36F-40E5-8190-1E9E71EE19E6}" destId="{A69A3B02-D264-4981-842B-1594267C329F}" srcOrd="4" destOrd="0" presId="urn:microsoft.com/office/officeart/2018/2/layout/IconCircleList"/>
    <dgm:cxn modelId="{B1C0A0C0-A79C-43E0-A7A0-46239541BE51}" type="presParOf" srcId="{A69A3B02-D264-4981-842B-1594267C329F}" destId="{0B1E97F6-1E6F-4769-BB0C-72811E2715E4}" srcOrd="0" destOrd="0" presId="urn:microsoft.com/office/officeart/2018/2/layout/IconCircleList"/>
    <dgm:cxn modelId="{A26B5D86-7D50-49B0-82F0-496BBA7002AE}" type="presParOf" srcId="{A69A3B02-D264-4981-842B-1594267C329F}" destId="{5D87D5B0-4C38-4DC1-9DD3-7371EF500776}" srcOrd="1" destOrd="0" presId="urn:microsoft.com/office/officeart/2018/2/layout/IconCircleList"/>
    <dgm:cxn modelId="{E57E295C-A9E4-4CD7-A7FE-9977C33A0F9D}" type="presParOf" srcId="{A69A3B02-D264-4981-842B-1594267C329F}" destId="{2E69B7F2-0DEE-4E58-A3DD-6B80877F4DCD}" srcOrd="2" destOrd="0" presId="urn:microsoft.com/office/officeart/2018/2/layout/IconCircleList"/>
    <dgm:cxn modelId="{0824AB49-ACA5-4567-86D6-710E3D2D3424}" type="presParOf" srcId="{A69A3B02-D264-4981-842B-1594267C329F}" destId="{0133391D-366A-43B7-8676-389F3CA5F5B7}" srcOrd="3" destOrd="0" presId="urn:microsoft.com/office/officeart/2018/2/layout/IconCircleList"/>
    <dgm:cxn modelId="{653E1DD1-E588-461C-AF90-87B92CAC2B33}" type="presParOf" srcId="{A45FE451-B36F-40E5-8190-1E9E71EE19E6}" destId="{C54AD98E-5B13-45E3-BFE4-5763C90790D2}" srcOrd="5" destOrd="0" presId="urn:microsoft.com/office/officeart/2018/2/layout/IconCircleList"/>
    <dgm:cxn modelId="{5AD65A01-9CC9-40A5-91B3-5414AA66A54F}" type="presParOf" srcId="{A45FE451-B36F-40E5-8190-1E9E71EE19E6}" destId="{9B9D89AA-9F15-45D8-9DC0-7BB36515287B}" srcOrd="6" destOrd="0" presId="urn:microsoft.com/office/officeart/2018/2/layout/IconCircleList"/>
    <dgm:cxn modelId="{B60FC886-0857-4DDD-8716-2565B7F42DC6}" type="presParOf" srcId="{9B9D89AA-9F15-45D8-9DC0-7BB36515287B}" destId="{D9263E85-1696-4CC2-906C-56A70E7C85DE}" srcOrd="0" destOrd="0" presId="urn:microsoft.com/office/officeart/2018/2/layout/IconCircleList"/>
    <dgm:cxn modelId="{C9B3190E-A020-474A-8CFB-16DADEDE6FE1}" type="presParOf" srcId="{9B9D89AA-9F15-45D8-9DC0-7BB36515287B}" destId="{249EEAA0-08A4-4BF2-9CE7-17F6C3434A25}" srcOrd="1" destOrd="0" presId="urn:microsoft.com/office/officeart/2018/2/layout/IconCircleList"/>
    <dgm:cxn modelId="{E380031A-65EF-41A0-9AB1-3FF0E39B40E8}" type="presParOf" srcId="{9B9D89AA-9F15-45D8-9DC0-7BB36515287B}" destId="{94A28A1C-54A7-4377-AD1E-786EACA2962D}" srcOrd="2" destOrd="0" presId="urn:microsoft.com/office/officeart/2018/2/layout/IconCircleList"/>
    <dgm:cxn modelId="{9DB871F1-D883-4E68-AC74-46E3D70BA4E0}" type="presParOf" srcId="{9B9D89AA-9F15-45D8-9DC0-7BB36515287B}" destId="{1F5D1FFB-AA23-4102-9A1D-A082F5967242}" srcOrd="3" destOrd="0" presId="urn:microsoft.com/office/officeart/2018/2/layout/IconCircleList"/>
    <dgm:cxn modelId="{5A1764EB-9329-4850-AF1C-3F4BB2971969}" type="presParOf" srcId="{A45FE451-B36F-40E5-8190-1E9E71EE19E6}" destId="{31026F50-A5E8-491D-A74B-E28F0D153224}" srcOrd="7" destOrd="0" presId="urn:microsoft.com/office/officeart/2018/2/layout/IconCircleList"/>
    <dgm:cxn modelId="{F8F444A6-ECC7-4012-B3DC-59B416576096}" type="presParOf" srcId="{A45FE451-B36F-40E5-8190-1E9E71EE19E6}" destId="{6CC32B43-261E-4446-9055-A11FB2BDB2BC}" srcOrd="8" destOrd="0" presId="urn:microsoft.com/office/officeart/2018/2/layout/IconCircleList"/>
    <dgm:cxn modelId="{542A7908-316C-4AEA-AA78-2E1222531933}" type="presParOf" srcId="{6CC32B43-261E-4446-9055-A11FB2BDB2BC}" destId="{1922B901-0EB1-4014-BDC9-53737AE170D3}" srcOrd="0" destOrd="0" presId="urn:microsoft.com/office/officeart/2018/2/layout/IconCircleList"/>
    <dgm:cxn modelId="{F6BA7088-F4D6-4ABC-976A-153E232CF180}" type="presParOf" srcId="{6CC32B43-261E-4446-9055-A11FB2BDB2BC}" destId="{F655E3B6-9A4F-4284-A0B7-8F4345D5DF51}" srcOrd="1" destOrd="0" presId="urn:microsoft.com/office/officeart/2018/2/layout/IconCircleList"/>
    <dgm:cxn modelId="{21846A80-0573-410C-B3F7-6F00DACDCE1A}" type="presParOf" srcId="{6CC32B43-261E-4446-9055-A11FB2BDB2BC}" destId="{BABC72DF-DE9F-449A-AB73-8A58E58F45BE}" srcOrd="2" destOrd="0" presId="urn:microsoft.com/office/officeart/2018/2/layout/IconCircleList"/>
    <dgm:cxn modelId="{FC93F46B-D8D4-4DCF-ACC1-887D9622F4A6}" type="presParOf" srcId="{6CC32B43-261E-4446-9055-A11FB2BDB2BC}" destId="{043E76F4-12CF-40B9-8D32-4AF8FDE49CB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3AA98-3694-4863-8268-D3A1B8066CA0}">
      <dsp:nvSpPr>
        <dsp:cNvPr id="0" name=""/>
        <dsp:cNvSpPr/>
      </dsp:nvSpPr>
      <dsp:spPr>
        <a:xfrm>
          <a:off x="557259" y="62589"/>
          <a:ext cx="1006365" cy="1006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77A80-E1A1-46C0-907A-A81ED20D2505}">
      <dsp:nvSpPr>
        <dsp:cNvPr id="0" name=""/>
        <dsp:cNvSpPr/>
      </dsp:nvSpPr>
      <dsp:spPr>
        <a:xfrm>
          <a:off x="768596" y="273925"/>
          <a:ext cx="583692" cy="5836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4D50E-EA68-4A1A-8980-CC773DEB1F6E}">
      <dsp:nvSpPr>
        <dsp:cNvPr id="0" name=""/>
        <dsp:cNvSpPr/>
      </dsp:nvSpPr>
      <dsp:spPr>
        <a:xfrm>
          <a:off x="1779275" y="62589"/>
          <a:ext cx="2372147" cy="1006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fr-FR" sz="1600" kern="1200">
              <a:latin typeface="Raleway" pitchFamily="2" charset="77"/>
            </a:rPr>
            <a:t>Consulter les lieux de dépôt de déchets sur une carte </a:t>
          </a:r>
          <a:endParaRPr lang="en-US" sz="1600" kern="1200">
            <a:latin typeface="Raleway" pitchFamily="2" charset="77"/>
          </a:endParaRPr>
        </a:p>
      </dsp:txBody>
      <dsp:txXfrm>
        <a:off x="1779275" y="62589"/>
        <a:ext cx="2372147" cy="1006365"/>
      </dsp:txXfrm>
    </dsp:sp>
    <dsp:sp modelId="{BA45F9F6-F6A1-43A9-BAC8-942C75919B8F}">
      <dsp:nvSpPr>
        <dsp:cNvPr id="0" name=""/>
        <dsp:cNvSpPr/>
      </dsp:nvSpPr>
      <dsp:spPr>
        <a:xfrm>
          <a:off x="4564751" y="62589"/>
          <a:ext cx="1006365" cy="1006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805F6-BF20-4ADF-BA50-4D510E7BFBBD}">
      <dsp:nvSpPr>
        <dsp:cNvPr id="0" name=""/>
        <dsp:cNvSpPr/>
      </dsp:nvSpPr>
      <dsp:spPr>
        <a:xfrm>
          <a:off x="4776088" y="273925"/>
          <a:ext cx="583692" cy="5836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B1E6A3-A667-4F03-93D4-83CF67AD549F}">
      <dsp:nvSpPr>
        <dsp:cNvPr id="0" name=""/>
        <dsp:cNvSpPr/>
      </dsp:nvSpPr>
      <dsp:spPr>
        <a:xfrm>
          <a:off x="5786766" y="62589"/>
          <a:ext cx="2372147" cy="1006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fr-FR" sz="1600" kern="1200">
              <a:latin typeface="Raleway" pitchFamily="2" charset="77"/>
            </a:rPr>
            <a:t>Filtre en fonction des déchets à recycler</a:t>
          </a:r>
          <a:endParaRPr lang="en-US" sz="1600" kern="1200">
            <a:latin typeface="Raleway" pitchFamily="2" charset="77"/>
          </a:endParaRPr>
        </a:p>
      </dsp:txBody>
      <dsp:txXfrm>
        <a:off x="5786766" y="62589"/>
        <a:ext cx="2372147" cy="1006365"/>
      </dsp:txXfrm>
    </dsp:sp>
    <dsp:sp modelId="{0B1E97F6-1E6F-4769-BB0C-72811E2715E4}">
      <dsp:nvSpPr>
        <dsp:cNvPr id="0" name=""/>
        <dsp:cNvSpPr/>
      </dsp:nvSpPr>
      <dsp:spPr>
        <a:xfrm>
          <a:off x="557259" y="1878843"/>
          <a:ext cx="1006365" cy="1006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7D5B0-4C38-4DC1-9DD3-7371EF500776}">
      <dsp:nvSpPr>
        <dsp:cNvPr id="0" name=""/>
        <dsp:cNvSpPr/>
      </dsp:nvSpPr>
      <dsp:spPr>
        <a:xfrm>
          <a:off x="768596" y="2090180"/>
          <a:ext cx="583692" cy="5836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3391D-366A-43B7-8676-389F3CA5F5B7}">
      <dsp:nvSpPr>
        <dsp:cNvPr id="0" name=""/>
        <dsp:cNvSpPr/>
      </dsp:nvSpPr>
      <dsp:spPr>
        <a:xfrm>
          <a:off x="1779275" y="1878843"/>
          <a:ext cx="2372147" cy="1006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fr-FR" sz="1600" kern="1200">
              <a:latin typeface="Raleway" pitchFamily="2" charset="77"/>
            </a:rPr>
            <a:t>Nom, lieu, heures d’ouverture et types de déchets pris en charge dans le rayon choisi par l’utilisateur </a:t>
          </a:r>
          <a:endParaRPr lang="en-US" sz="1600" kern="1200">
            <a:latin typeface="Raleway" pitchFamily="2" charset="77"/>
          </a:endParaRPr>
        </a:p>
      </dsp:txBody>
      <dsp:txXfrm>
        <a:off x="1779275" y="1878843"/>
        <a:ext cx="2372147" cy="1006365"/>
      </dsp:txXfrm>
    </dsp:sp>
    <dsp:sp modelId="{D9263E85-1696-4CC2-906C-56A70E7C85DE}">
      <dsp:nvSpPr>
        <dsp:cNvPr id="0" name=""/>
        <dsp:cNvSpPr/>
      </dsp:nvSpPr>
      <dsp:spPr>
        <a:xfrm>
          <a:off x="4564751" y="1878843"/>
          <a:ext cx="1006365" cy="1006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EEAA0-08A4-4BF2-9CE7-17F6C3434A25}">
      <dsp:nvSpPr>
        <dsp:cNvPr id="0" name=""/>
        <dsp:cNvSpPr/>
      </dsp:nvSpPr>
      <dsp:spPr>
        <a:xfrm>
          <a:off x="4776088" y="2090180"/>
          <a:ext cx="583692" cy="5836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D1FFB-AA23-4102-9A1D-A082F5967242}">
      <dsp:nvSpPr>
        <dsp:cNvPr id="0" name=""/>
        <dsp:cNvSpPr/>
      </dsp:nvSpPr>
      <dsp:spPr>
        <a:xfrm>
          <a:off x="5786766" y="1878843"/>
          <a:ext cx="2372147" cy="1006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fr-FR" sz="1600" kern="1200">
              <a:latin typeface="Raleway" pitchFamily="2" charset="77"/>
            </a:rPr>
            <a:t>Nouvelles données entrées par les utilisateurs, car évolutions fréquentes et localisées</a:t>
          </a:r>
          <a:endParaRPr lang="en-US" sz="1600" kern="1200">
            <a:latin typeface="Raleway" pitchFamily="2" charset="77"/>
          </a:endParaRPr>
        </a:p>
      </dsp:txBody>
      <dsp:txXfrm>
        <a:off x="5786766" y="1878843"/>
        <a:ext cx="2372147" cy="1006365"/>
      </dsp:txXfrm>
    </dsp:sp>
    <dsp:sp modelId="{1922B901-0EB1-4014-BDC9-53737AE170D3}">
      <dsp:nvSpPr>
        <dsp:cNvPr id="0" name=""/>
        <dsp:cNvSpPr/>
      </dsp:nvSpPr>
      <dsp:spPr>
        <a:xfrm>
          <a:off x="557259" y="3695098"/>
          <a:ext cx="1006365" cy="1006365"/>
        </a:xfrm>
        <a:prstGeom prst="ellipse">
          <a:avLst/>
        </a:prstGeom>
        <a:solidFill>
          <a:srgbClr val="FF0000">
            <a:alpha val="60784"/>
          </a:srgbClr>
        </a:solidFill>
        <a:ln>
          <a:noFill/>
        </a:ln>
        <a:effectLst/>
      </dsp:spPr>
      <dsp:style>
        <a:lnRef idx="0">
          <a:scrgbClr r="0" g="0" b="0"/>
        </a:lnRef>
        <a:fillRef idx="1">
          <a:scrgbClr r="0" g="0" b="0"/>
        </a:fillRef>
        <a:effectRef idx="0">
          <a:scrgbClr r="0" g="0" b="0"/>
        </a:effectRef>
        <a:fontRef idx="minor"/>
      </dsp:style>
    </dsp:sp>
    <dsp:sp modelId="{F655E3B6-9A4F-4284-A0B7-8F4345D5DF51}">
      <dsp:nvSpPr>
        <dsp:cNvPr id="0" name=""/>
        <dsp:cNvSpPr/>
      </dsp:nvSpPr>
      <dsp:spPr>
        <a:xfrm>
          <a:off x="768596" y="3906435"/>
          <a:ext cx="583692" cy="5836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E76F4-12CF-40B9-8D32-4AF8FDE49CBD}">
      <dsp:nvSpPr>
        <dsp:cNvPr id="0" name=""/>
        <dsp:cNvSpPr/>
      </dsp:nvSpPr>
      <dsp:spPr>
        <a:xfrm>
          <a:off x="1779275" y="3695098"/>
          <a:ext cx="2372147" cy="1006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fr-FR" sz="1600" kern="1200">
              <a:latin typeface="Raleway" pitchFamily="2" charset="77"/>
            </a:rPr>
            <a:t>Système de vote pour assurer la fiabilité des données (comme sur Waze) </a:t>
          </a:r>
          <a:endParaRPr lang="en-US" sz="1600" kern="1200">
            <a:latin typeface="Raleway" pitchFamily="2" charset="77"/>
          </a:endParaRPr>
        </a:p>
      </dsp:txBody>
      <dsp:txXfrm>
        <a:off x="1779275" y="3695098"/>
        <a:ext cx="2372147" cy="100636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5FF6D-D09D-624A-B881-DB7EEF5193FC}" type="datetimeFigureOut">
              <a:rPr lang="fr-FR" smtClean="0"/>
              <a:t>12/09/2024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FF1F0-9B8C-E744-9892-C2A2DD02398A}" type="slidenum">
              <a:rPr lang="fr-FR" smtClean="0"/>
              <a:t>‹N°›</a:t>
            </a:fld>
            <a:endParaRPr lang="fr-FR"/>
          </a:p>
        </p:txBody>
      </p:sp>
    </p:spTree>
    <p:extLst>
      <p:ext uri="{BB962C8B-B14F-4D97-AF65-F5344CB8AC3E}">
        <p14:creationId xmlns:p14="http://schemas.microsoft.com/office/powerpoint/2010/main" val="396193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 manque de transparence des industriels, ne permet pas aux consommateurs de choisir consciemment ce qu’ils achètent, augmentant ainsi la pollution de manière générale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6</a:t>
            </a:fld>
            <a:endParaRPr lang="fr-FR"/>
          </a:p>
        </p:txBody>
      </p:sp>
    </p:spTree>
    <p:extLst>
      <p:ext uri="{BB962C8B-B14F-4D97-AF65-F5344CB8AC3E}">
        <p14:creationId xmlns:p14="http://schemas.microsoft.com/office/powerpoint/2010/main" val="3776685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Pour se faire avec l’aide chat </a:t>
            </a:r>
            <a:r>
              <a:rPr lang="fr-FR" err="1"/>
              <a:t>gpt</a:t>
            </a:r>
            <a:r>
              <a:rPr lang="fr-FR"/>
              <a:t> nous avons créé une table des correspondances</a:t>
            </a:r>
          </a:p>
          <a:p>
            <a:r>
              <a:rPr lang="fr-FR"/>
              <a:t>Mais aussi une sorte de lexique numérique nous permettant de remplacer un pays écrit en lettre à un seul identifiant unique</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27</a:t>
            </a:fld>
            <a:endParaRPr lang="fr-FR"/>
          </a:p>
        </p:txBody>
      </p:sp>
    </p:spTree>
    <p:extLst>
      <p:ext uri="{BB962C8B-B14F-4D97-AF65-F5344CB8AC3E}">
        <p14:creationId xmlns:p14="http://schemas.microsoft.com/office/powerpoint/2010/main" val="67619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Comme vous pouvez le voir sur cette dernière </a:t>
            </a:r>
            <a:r>
              <a:rPr lang="fr-FR" err="1"/>
              <a:t>treemap</a:t>
            </a:r>
            <a:r>
              <a:rPr lang="fr-FR"/>
              <a:t>, le résultat est déjà bien différent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28</a:t>
            </a:fld>
            <a:endParaRPr lang="fr-FR"/>
          </a:p>
        </p:txBody>
      </p:sp>
    </p:spTree>
    <p:extLst>
      <p:ext uri="{BB962C8B-B14F-4D97-AF65-F5344CB8AC3E}">
        <p14:creationId xmlns:p14="http://schemas.microsoft.com/office/powerpoint/2010/main" val="232145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Je ne pouvais pas ne pas parler de cette colonne, qui probablement est la colonne qui permet le plus aux modèles de comprendre nos données </a:t>
            </a:r>
          </a:p>
          <a:p>
            <a:r>
              <a:rPr lang="fr-FR"/>
              <a:t>Elle semble très désorganisée comme ça, et elle l’est </a:t>
            </a:r>
          </a:p>
          <a:p>
            <a:r>
              <a:rPr lang="fr-FR"/>
              <a:t>Mais elle contient absolument toutes les informations nous permettant d’évaluer l’impact environnemental d’un produit</a:t>
            </a:r>
          </a:p>
          <a:p>
            <a:r>
              <a:rPr lang="fr-FR"/>
              <a:t>Et son énorme avantage, c’est qu’elle est très présente dans le jeu de données, y compris pour les articles non dotés d’écoscore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29</a:t>
            </a:fld>
            <a:endParaRPr lang="fr-FR"/>
          </a:p>
        </p:txBody>
      </p:sp>
    </p:spTree>
    <p:extLst>
      <p:ext uri="{BB962C8B-B14F-4D97-AF65-F5344CB8AC3E}">
        <p14:creationId xmlns:p14="http://schemas.microsoft.com/office/powerpoint/2010/main" val="64054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Sachant tout ça, il nous faut maintenant entrainer un modèle d’IA</a:t>
            </a:r>
          </a:p>
          <a:p>
            <a:r>
              <a:rPr lang="fr-FR"/>
              <a:t>Notre tache s’apparente à une classification, puisque nous cherchons à catégoriser un article dans un groupe bien précis, a, b, c, d ou e</a:t>
            </a:r>
          </a:p>
          <a:p>
            <a:r>
              <a:rPr lang="fr-FR"/>
              <a:t>Dans un premier temps nous avons choisi trois modèles, qui semblaient parfait pour notre tache </a:t>
            </a:r>
          </a:p>
          <a:p>
            <a:r>
              <a:rPr lang="fr-FR"/>
              <a:t>Mais là, problème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30</a:t>
            </a:fld>
            <a:endParaRPr lang="fr-FR"/>
          </a:p>
        </p:txBody>
      </p:sp>
    </p:spTree>
    <p:extLst>
      <p:ext uri="{BB962C8B-B14F-4D97-AF65-F5344CB8AC3E}">
        <p14:creationId xmlns:p14="http://schemas.microsoft.com/office/powerpoint/2010/main" val="379308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Les résultats étaient absolument nuls, a peine mieux que le hasard</a:t>
            </a:r>
          </a:p>
          <a:p>
            <a:r>
              <a:rPr lang="fr-FR"/>
              <a:t>Nous arrivions à peine à prédire 30% d’écoscore tag juste sur notre jeu de validation </a:t>
            </a:r>
          </a:p>
          <a:p>
            <a:r>
              <a:rPr lang="fr-FR"/>
              <a:t>Ce qui est bien en dessous de notre objectif, avancé lors de l’oral intermédiaire qui était de 85% minium de bonnes prédictions !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31</a:t>
            </a:fld>
            <a:endParaRPr lang="fr-FR"/>
          </a:p>
        </p:txBody>
      </p:sp>
    </p:spTree>
    <p:extLst>
      <p:ext uri="{BB962C8B-B14F-4D97-AF65-F5344CB8AC3E}">
        <p14:creationId xmlns:p14="http://schemas.microsoft.com/office/powerpoint/2010/main" val="351347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la décharge de ces modèles, ces mauvaises performances ne leur été pas imputables </a:t>
            </a:r>
          </a:p>
          <a:p>
            <a:r>
              <a:rPr lang="fr-FR"/>
              <a:t>En effet, nous avons testé ces modèles avec beaucoup moins de colonnes que ce que nous vous avons montré plus </a:t>
            </a:r>
            <a:r>
              <a:rPr lang="fr-FR" err="1"/>
              <a:t>tot</a:t>
            </a:r>
            <a:r>
              <a:rPr lang="fr-FR"/>
              <a:t> </a:t>
            </a:r>
          </a:p>
          <a:p>
            <a:r>
              <a:rPr lang="fr-FR"/>
              <a:t>Alors nous avons rajouté un maximum de colonnes, c’est à ce moment là que nous avons découvert cette colonne </a:t>
            </a:r>
            <a:r>
              <a:rPr lang="fr-FR" err="1"/>
              <a:t>écoscore_data</a:t>
            </a:r>
            <a:r>
              <a:rPr lang="fr-FR"/>
              <a:t>, qui a surement bien changée les choses à elle toute seule </a:t>
            </a:r>
          </a:p>
          <a:p>
            <a:r>
              <a:rPr lang="fr-FR"/>
              <a:t>Et nous avons créé un nouveau modèle, une sorte d’hybride avec </a:t>
            </a:r>
            <a:r>
              <a:rPr lang="fr-FR" err="1"/>
              <a:t>DistiBERT</a:t>
            </a:r>
            <a:r>
              <a:rPr lang="fr-FR"/>
              <a:t> pour les données textuelles, un multi layer perceptron pour les données numériques </a:t>
            </a:r>
          </a:p>
          <a:p>
            <a:r>
              <a:rPr lang="fr-FR"/>
              <a:t>Et second multi layer perceptron pour concaténer notre sortie des deux précédents modèles, celui-ci est </a:t>
            </a:r>
            <a:r>
              <a:rPr lang="fr-FR" err="1"/>
              <a:t>fully</a:t>
            </a:r>
            <a:r>
              <a:rPr lang="fr-FR"/>
              <a:t> </a:t>
            </a:r>
            <a:r>
              <a:rPr lang="fr-FR" err="1"/>
              <a:t>connected</a:t>
            </a:r>
            <a:r>
              <a:rPr lang="fr-FR"/>
              <a:t>, où chaque neurone d’une couche sont connectées aux </a:t>
            </a:r>
            <a:r>
              <a:rPr lang="fr-FR" err="1"/>
              <a:t>neuronnes</a:t>
            </a:r>
            <a:r>
              <a:rPr lang="fr-FR"/>
              <a:t> de la couche n+1</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32</a:t>
            </a:fld>
            <a:endParaRPr lang="fr-FR"/>
          </a:p>
        </p:txBody>
      </p:sp>
    </p:spTree>
    <p:extLst>
      <p:ext uri="{BB962C8B-B14F-4D97-AF65-F5344CB8AC3E}">
        <p14:creationId xmlns:p14="http://schemas.microsoft.com/office/powerpoint/2010/main" val="1323271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 modèle possède également un </a:t>
            </a:r>
            <a:r>
              <a:rPr lang="fr-FR" err="1"/>
              <a:t>scheduler</a:t>
            </a:r>
            <a:r>
              <a:rPr lang="fr-FR"/>
              <a:t> pour adapter le taux d’apprentissage ainsi qu’un </a:t>
            </a:r>
            <a:r>
              <a:rPr lang="fr-FR" err="1"/>
              <a:t>early</a:t>
            </a:r>
            <a:r>
              <a:rPr lang="fr-FR"/>
              <a:t> </a:t>
            </a:r>
            <a:r>
              <a:rPr lang="fr-FR" err="1"/>
              <a:t>stoping</a:t>
            </a:r>
            <a:r>
              <a:rPr lang="fr-FR"/>
              <a:t>, permettant de sauvegarder le meilleur modèle entrainé et faire des prédictions sur le jeu de validation</a:t>
            </a:r>
          </a:p>
          <a:p>
            <a:r>
              <a:rPr lang="fr-FR"/>
              <a:t>Les résultats seront sauvegardés dans un fichier jsonl</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33</a:t>
            </a:fld>
            <a:endParaRPr lang="fr-FR"/>
          </a:p>
        </p:txBody>
      </p:sp>
    </p:spTree>
    <p:extLst>
      <p:ext uri="{BB962C8B-B14F-4D97-AF65-F5344CB8AC3E}">
        <p14:creationId xmlns:p14="http://schemas.microsoft.com/office/powerpoint/2010/main" val="11387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Nous sommes ainsi passé de 30% de prédictions justes à 86%</a:t>
            </a:r>
          </a:p>
          <a:p>
            <a:r>
              <a:rPr lang="fr-FR"/>
              <a:t>Enfin les résultats, à gauche vous avez un extrait des prédictions de notre modèle versus la valeur réelle </a:t>
            </a:r>
          </a:p>
          <a:p>
            <a:r>
              <a:rPr lang="fr-FR"/>
              <a:t>Et à droite une analyse plus détaillée de nos résultats, vous pouvez constater que l’écrasante majorité de nos erreurs se joue à une classe prêt, c’est-à-dire que nous avons prédit a au lieu de b ou l’inverse.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34</a:t>
            </a:fld>
            <a:endParaRPr lang="fr-FR"/>
          </a:p>
        </p:txBody>
      </p:sp>
    </p:spTree>
    <p:extLst>
      <p:ext uri="{BB962C8B-B14F-4D97-AF65-F5344CB8AC3E}">
        <p14:creationId xmlns:p14="http://schemas.microsoft.com/office/powerpoint/2010/main" val="2573960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Nous pouvons encore améliorer bon nombre de choses, notamment des erreurs dans le code du dit modèle qui est plutôt à une tache de </a:t>
            </a:r>
            <a:r>
              <a:rPr lang="fr-FR" err="1"/>
              <a:t>regression</a:t>
            </a:r>
            <a:r>
              <a:rPr lang="fr-FR"/>
              <a:t> que de classification</a:t>
            </a:r>
          </a:p>
          <a:p>
            <a:r>
              <a:rPr lang="fr-FR"/>
              <a:t>Poursuivre l’amélioration des données, avec des prédictions plutôt que de bêtes imputations par la médiane lorsque c’est possible, limiter le nombre de pays en les ajoutant à des zones géographiques</a:t>
            </a:r>
          </a:p>
          <a:p>
            <a:r>
              <a:rPr lang="fr-FR"/>
              <a:t>Puis envisager de tester nos premiers modèles, principalement XGBoost qui pourrait être très performant sur ces nouvelles données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35</a:t>
            </a:fld>
            <a:endParaRPr lang="fr-FR"/>
          </a:p>
        </p:txBody>
      </p:sp>
    </p:spTree>
    <p:extLst>
      <p:ext uri="{BB962C8B-B14F-4D97-AF65-F5344CB8AC3E}">
        <p14:creationId xmlns:p14="http://schemas.microsoft.com/office/powerpoint/2010/main" val="21611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19</a:t>
            </a:fld>
            <a:endParaRPr lang="fr-FR"/>
          </a:p>
        </p:txBody>
      </p:sp>
    </p:spTree>
    <p:extLst>
      <p:ext uri="{BB962C8B-B14F-4D97-AF65-F5344CB8AC3E}">
        <p14:creationId xmlns:p14="http://schemas.microsoft.com/office/powerpoint/2010/main" val="143073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Avant de commencer à entraîner un modèle d’IA pour prédire l’écoscore, il fallait d’abord choisir une source de données ainsi que les récolter.</a:t>
            </a:r>
            <a:br>
              <a:rPr lang="fr-FR"/>
            </a:br>
            <a:r>
              <a:rPr lang="fr-FR"/>
              <a:t>Nous avons choisi les données d’OpenFoodFacts, pour la quantité de données mises à disposition et leur propreté</a:t>
            </a:r>
          </a:p>
          <a:p>
            <a:r>
              <a:rPr lang="fr-FR"/>
              <a:t>Un script python nous permet de télécharger l’ensemble des données d’Open Food Facts, à jour, au format json line</a:t>
            </a:r>
          </a:p>
          <a:p>
            <a:r>
              <a:rPr lang="fr-FR"/>
              <a:t>Ce fichier est tellement lourd que le script a du être adapté pour gérer les erreurs réseaux et reprendre le téléchargement là où il s’était arrêté</a:t>
            </a:r>
          </a:p>
          <a:p>
            <a:r>
              <a:rPr lang="fr-FR"/>
              <a:t>Ce fichier contient à ce jour prêt de 3,4 millions d’articles </a:t>
            </a:r>
          </a:p>
          <a:p>
            <a:r>
              <a:rPr lang="fr-FR"/>
              <a:t>Concernant le script python, il est le premier maillon d’une chaine de traitement automatisée des données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20</a:t>
            </a:fld>
            <a:endParaRPr lang="fr-FR"/>
          </a:p>
        </p:txBody>
      </p:sp>
    </p:spTree>
    <p:extLst>
      <p:ext uri="{BB962C8B-B14F-4D97-AF65-F5344CB8AC3E}">
        <p14:creationId xmlns:p14="http://schemas.microsoft.com/office/powerpoint/2010/main" val="249709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Chaque nom de script commence par un numéro, correspondant à une étape de traitement. </a:t>
            </a:r>
          </a:p>
          <a:p>
            <a:r>
              <a:rPr lang="fr-FR"/>
              <a:t>Une fois le fichier téléchargé et décompressé par le script 00, le script 01 créera un nouveau fichier avec uniquement les colonnes qui nous intéresse</a:t>
            </a:r>
          </a:p>
          <a:p>
            <a:r>
              <a:rPr lang="fr-FR"/>
              <a:t>Puis nous appliquerons nos méthodes de prétraitement à chacune des colonnes </a:t>
            </a:r>
          </a:p>
          <a:p>
            <a:r>
              <a:rPr lang="fr-FR"/>
              <a:t>Avant de les diviser en 3 fichiers, un pour l’entrainement, l’autre pour le test et un dernier de validation </a:t>
            </a:r>
          </a:p>
          <a:p>
            <a:r>
              <a:rPr lang="fr-FR"/>
              <a:t>Nous finirons par supprimer les lignes contenant trop de colonnes vides, puis nous imputerons les valeurs nulles restantes par la médiane avant d ’équilibrer notre classe, c’est-à-dire l’écoscore tag </a:t>
            </a:r>
          </a:p>
          <a:p>
            <a:r>
              <a:rPr lang="fr-FR"/>
              <a:t>Tous ces scripts sont pilotés par un script bash, </a:t>
            </a:r>
            <a:r>
              <a:rPr lang="fr-FR" err="1"/>
              <a:t>executant</a:t>
            </a:r>
            <a:r>
              <a:rPr lang="fr-FR"/>
              <a:t> les fichiers python dans le bon ordre et en leur passant en argument les paramètres entrés dans le fichier de configuration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21</a:t>
            </a:fld>
            <a:endParaRPr lang="fr-FR"/>
          </a:p>
        </p:txBody>
      </p:sp>
    </p:spTree>
    <p:extLst>
      <p:ext uri="{BB962C8B-B14F-4D97-AF65-F5344CB8AC3E}">
        <p14:creationId xmlns:p14="http://schemas.microsoft.com/office/powerpoint/2010/main" val="420489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Voici les colonnes que nous gardons pour l’entrainement de nos modèles </a:t>
            </a:r>
          </a:p>
          <a:p>
            <a:r>
              <a:rPr lang="fr-FR"/>
              <a:t>Évidement le motif de sélection des colonnes, est le fait qu’elles contiennent des informations en lien avec la grille d’évaluation de l’écoscore </a:t>
            </a:r>
          </a:p>
          <a:p>
            <a:r>
              <a:rPr lang="fr-FR"/>
              <a:t>On y retrouve des colonnes numériques et textuelles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22</a:t>
            </a:fld>
            <a:endParaRPr lang="fr-FR"/>
          </a:p>
        </p:txBody>
      </p:sp>
    </p:spTree>
    <p:extLst>
      <p:ext uri="{BB962C8B-B14F-4D97-AF65-F5344CB8AC3E}">
        <p14:creationId xmlns:p14="http://schemas.microsoft.com/office/powerpoint/2010/main" val="1711474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Une fois les colonnes choisies, nous passons au nettoyage de nos données </a:t>
            </a:r>
          </a:p>
          <a:p>
            <a:r>
              <a:rPr lang="fr-FR"/>
              <a:t>Les données initiales contiennent de nombreux mots clés pour indiquer qu’une colonne est vide: </a:t>
            </a:r>
            <a:r>
              <a:rPr lang="fr-FR" err="1"/>
              <a:t>unknown</a:t>
            </a:r>
            <a:r>
              <a:rPr lang="fr-FR"/>
              <a:t>, pas, «  », NaN, None, </a:t>
            </a:r>
            <a:r>
              <a:rPr lang="fr-FR" err="1"/>
              <a:t>etc</a:t>
            </a:r>
            <a:r>
              <a:rPr lang="fr-FR"/>
              <a:t> </a:t>
            </a:r>
          </a:p>
          <a:p>
            <a:r>
              <a:rPr lang="fr-FR"/>
              <a:t>Nous avons donc créé une liste d’exceptions qui remplace ces mots par ‘</a:t>
            </a:r>
            <a:r>
              <a:rPr lang="fr-FR" err="1"/>
              <a:t>empty</a:t>
            </a:r>
            <a:r>
              <a:rPr lang="fr-FR"/>
              <a:t>’ pour les données textuelles et NaN pour les valeurs numériques</a:t>
            </a:r>
          </a:p>
          <a:p>
            <a:r>
              <a:rPr lang="fr-FR"/>
              <a:t>Pour alléger les données à passer aux modèles, nous avons numérisé certaines colonnes textuelles, remplaçant les lettres de l’écoscore tag par des chiffres ou pour certaines colonnes comme pnns_1, qui défini 9 catégories de produits par des mots clés, remplacés par des chiffres également</a:t>
            </a:r>
          </a:p>
          <a:p>
            <a:r>
              <a:rPr lang="fr-FR"/>
              <a:t>Nous avons également uniformisé les noms de pays, mais nous y reviendrons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23</a:t>
            </a:fld>
            <a:endParaRPr lang="fr-FR"/>
          </a:p>
        </p:txBody>
      </p:sp>
    </p:spTree>
    <p:extLst>
      <p:ext uri="{BB962C8B-B14F-4D97-AF65-F5344CB8AC3E}">
        <p14:creationId xmlns:p14="http://schemas.microsoft.com/office/powerpoint/2010/main" val="4090847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Pour clôturer cette chaine de traitement, nous avons trois qui scriptes qui permettent de diviser notre jeu de données en trois fichiers (train, </a:t>
            </a:r>
            <a:r>
              <a:rPr lang="fr-FR" err="1"/>
              <a:t>valid</a:t>
            </a:r>
            <a:r>
              <a:rPr lang="fr-FR"/>
              <a:t> et test)</a:t>
            </a:r>
          </a:p>
          <a:p>
            <a:r>
              <a:rPr lang="fr-FR"/>
              <a:t>Préalablement le jeu de données aura été mélangé aléatoirement, dans l’objectif d’éviter d’ajouter trop de données similaires dans un même fichier </a:t>
            </a:r>
          </a:p>
          <a:p>
            <a:r>
              <a:rPr lang="fr-FR"/>
              <a:t>Enfin nous avons imputé par la médiane les valeurs manquantes dans plusieurs colonnes </a:t>
            </a:r>
          </a:p>
          <a:p>
            <a:r>
              <a:rPr lang="fr-FR"/>
              <a:t>Pour terminer, nous avons équilibré les classes à prédire, dans l’objectif d’éviter une trop grande quantité d’un même écoscore tag qui pourrait biaiser nos modèles </a:t>
            </a:r>
          </a:p>
          <a:p>
            <a:endParaRPr lang="fr-F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24</a:t>
            </a:fld>
            <a:endParaRPr lang="fr-FR"/>
          </a:p>
        </p:txBody>
      </p:sp>
    </p:spTree>
    <p:extLst>
      <p:ext uri="{BB962C8B-B14F-4D97-AF65-F5344CB8AC3E}">
        <p14:creationId xmlns:p14="http://schemas.microsoft.com/office/powerpoint/2010/main" val="36383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Prenons l’exemple du traitement de deux colonnes, tout d’abord celle contenant les ingrédients de nos produits </a:t>
            </a:r>
          </a:p>
          <a:p>
            <a:r>
              <a:rPr lang="fr-FR"/>
              <a:t>Dans laquelle nous avons extrait les ingrédients d’une langue uniquement, à savoir l’anglais</a:t>
            </a:r>
          </a:p>
          <a:p>
            <a:r>
              <a:rPr lang="fr-FR"/>
              <a:t>Car comme vous pouvez le constater, nous avons du français, de l’anglais mais aussi de l’allemand. Pour éviter de biaiser nos modèles une nouvelle fois en ayant les ingrédients de certains articles présents plusieurs fois.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25</a:t>
            </a:fld>
            <a:endParaRPr lang="fr-FR"/>
          </a:p>
        </p:txBody>
      </p:sp>
    </p:spTree>
    <p:extLst>
      <p:ext uri="{BB962C8B-B14F-4D97-AF65-F5344CB8AC3E}">
        <p14:creationId xmlns:p14="http://schemas.microsoft.com/office/powerpoint/2010/main" val="248520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L’autre colonne que je vais vous présenter et celles de pays, qui a nécessité un énorme travail</a:t>
            </a:r>
          </a:p>
          <a:p>
            <a:r>
              <a:rPr lang="fr-FR"/>
              <a:t>Comme vous pouvez le voir, la France étant orthographié différemment, est présente plusieurs fois</a:t>
            </a:r>
          </a:p>
          <a:p>
            <a:r>
              <a:rPr lang="fr-FR"/>
              <a:t>Il me semble que durant les étapes d’encodage, avoir un mot présent dans plusieurs langues ne pose pas de problème, en revanche ici, où des abréviations, des émoticônes peuvent définir un même pays, il me semblait importer d’intervenir en associant tous ces termes à un seul et même pays </a:t>
            </a:r>
          </a:p>
        </p:txBody>
      </p:sp>
      <p:sp>
        <p:nvSpPr>
          <p:cNvPr id="4" name="Espace réservé du numéro de diapositive 3"/>
          <p:cNvSpPr>
            <a:spLocks noGrp="1"/>
          </p:cNvSpPr>
          <p:nvPr>
            <p:ph type="sldNum" sz="quarter" idx="5"/>
          </p:nvPr>
        </p:nvSpPr>
        <p:spPr/>
        <p:txBody>
          <a:bodyPr/>
          <a:lstStyle/>
          <a:p>
            <a:fld id="{5A2FF1F0-9B8C-E744-9892-C2A2DD02398A}" type="slidenum">
              <a:rPr lang="fr-FR" smtClean="0"/>
              <a:t>26</a:t>
            </a:fld>
            <a:endParaRPr lang="fr-FR"/>
          </a:p>
        </p:txBody>
      </p:sp>
    </p:spTree>
    <p:extLst>
      <p:ext uri="{BB962C8B-B14F-4D97-AF65-F5344CB8AC3E}">
        <p14:creationId xmlns:p14="http://schemas.microsoft.com/office/powerpoint/2010/main" val="350229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8BCB45-86EB-06EC-A1C4-F9BDDAA34E9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2E78C19-9063-4C4B-4622-5C25DD483C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E3AD84-5F0A-26B9-7560-06970AC153FB}"/>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E565834B-DD79-E96B-F7B5-06EFDEF4089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7478C0-CDA2-A6D1-D205-484ECC85AC62}"/>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67127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8312A-9D55-1FA0-6412-DB816439520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047A4A6-2D80-79DC-5EA5-612FDD27ED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A1CA60-E834-25F8-425B-EA2F6DD6E42C}"/>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596353B7-4045-8F78-8A6A-4734C7F226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D2F4AF-046E-306F-DB77-EDEA6CE650B1}"/>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2531014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F06FEB2-EE31-434D-5A21-01D6C445C1F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2450755-0A2A-88CF-4958-F3AA12BDF5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8629E6F-DAE9-690C-419B-6F88CAAE4916}"/>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3E67E782-2691-6DFB-5051-5CA34051BBF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079A1F-234E-4004-C33C-FA5B815C3D02}"/>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318809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540C74-2ED2-8773-8738-6E0AA0F059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2E6BA82-B52B-4136-A89B-FD0A9B48087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A06502C-E1FA-5CF1-694F-B9E839C2E60C}"/>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6B02E7E5-05D1-E468-6253-F99F51B3ED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713726-979E-7CA5-DFC7-E345D1F7D2DB}"/>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335553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981BB-3092-3E97-EDE4-C66F587BD30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FA55836-2841-7FE9-1A94-15E3E09F1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AF36330-88D9-A42C-7F48-1A7651BC6777}"/>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4065B777-56CD-250B-958C-E418634443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4BF0B9-A7FA-17B0-C95D-96E48CABE85B}"/>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350016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888E45-2154-0E1B-EA3A-165187C08C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CE97AF-79A5-9D5A-151F-19FD2980BC9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03FD753-493D-7BD9-5342-4820E0CA793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76B0C2-DDAF-0AE1-BF0C-7514EEB0AF8D}"/>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6" name="Espace réservé du pied de page 5">
            <a:extLst>
              <a:ext uri="{FF2B5EF4-FFF2-40B4-BE49-F238E27FC236}">
                <a16:creationId xmlns:a16="http://schemas.microsoft.com/office/drawing/2014/main" id="{8E9FC2AB-7B82-0761-5077-8503361465B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7165A9A-2386-2073-7B77-AC42EB74F829}"/>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396427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78E7B-49F4-5CF0-172E-1E21898797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110DDB9-011E-BAA0-6325-E43EB6AB04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F4BF485-5E5E-2B62-4ABC-893D29D8B09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295C0ED-2142-6DFE-BF95-239A0051A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F4186A0-35DB-1143-4D97-BFBC90D728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C486EF6-B5D6-9893-E0D7-7E8587AEA4B5}"/>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8" name="Espace réservé du pied de page 7">
            <a:extLst>
              <a:ext uri="{FF2B5EF4-FFF2-40B4-BE49-F238E27FC236}">
                <a16:creationId xmlns:a16="http://schemas.microsoft.com/office/drawing/2014/main" id="{3EE9F455-D75F-76A7-6D67-F04352EB4EE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A42D44D-27D9-BA19-3AF4-957644DCBB9D}"/>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258535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6E9C07-D1B3-2296-9DEC-69B7C5533AA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24143F1-F292-B5E7-2C58-8BDDEC70C6A5}"/>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4" name="Espace réservé du pied de page 3">
            <a:extLst>
              <a:ext uri="{FF2B5EF4-FFF2-40B4-BE49-F238E27FC236}">
                <a16:creationId xmlns:a16="http://schemas.microsoft.com/office/drawing/2014/main" id="{ABFC541F-29AA-0B63-7BD3-064DAEDC561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8D98D89-FF21-FE89-6D36-7EBDB2B50970}"/>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412675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109612C-D073-E65C-80E2-F3120D3A9C1A}"/>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3" name="Espace réservé du pied de page 2">
            <a:extLst>
              <a:ext uri="{FF2B5EF4-FFF2-40B4-BE49-F238E27FC236}">
                <a16:creationId xmlns:a16="http://schemas.microsoft.com/office/drawing/2014/main" id="{3A256C25-3A61-78F2-A8E1-BE6BB065B3D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5066914-E5FE-779E-1F53-E369D5F0BFF9}"/>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369856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18F6E-5C6A-B577-4F82-968EEFD8904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067BCAB-8CE8-A7AA-34F2-76B7D3225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B69783C-C5BF-62D8-1C8E-C37539974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DDA6A2-C1C5-0357-A51A-1E09A1B58CF6}"/>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6" name="Espace réservé du pied de page 5">
            <a:extLst>
              <a:ext uri="{FF2B5EF4-FFF2-40B4-BE49-F238E27FC236}">
                <a16:creationId xmlns:a16="http://schemas.microsoft.com/office/drawing/2014/main" id="{285A4517-F727-C9D6-67F1-FF04F390B7D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3586546-B80D-BDDF-36DC-7775D110B204}"/>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214597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90066A-53B6-2A90-046A-1A7F1782C9C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8CF64FD-052B-1766-5E8C-447D8DD66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FB3569A-13D6-8750-093D-6C6B7B4BF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42856D-9348-75DA-5E2E-015502034CD4}"/>
              </a:ext>
            </a:extLst>
          </p:cNvPr>
          <p:cNvSpPr>
            <a:spLocks noGrp="1"/>
          </p:cNvSpPr>
          <p:nvPr>
            <p:ph type="dt" sz="half" idx="10"/>
          </p:nvPr>
        </p:nvSpPr>
        <p:spPr/>
        <p:txBody>
          <a:bodyPr/>
          <a:lstStyle/>
          <a:p>
            <a:fld id="{ECEA2735-D4FE-5945-8176-39B13B3A8EFB}" type="datetimeFigureOut">
              <a:rPr lang="fr-FR" smtClean="0"/>
              <a:t>12/09/2024</a:t>
            </a:fld>
            <a:endParaRPr lang="fr-FR"/>
          </a:p>
        </p:txBody>
      </p:sp>
      <p:sp>
        <p:nvSpPr>
          <p:cNvPr id="6" name="Espace réservé du pied de page 5">
            <a:extLst>
              <a:ext uri="{FF2B5EF4-FFF2-40B4-BE49-F238E27FC236}">
                <a16:creationId xmlns:a16="http://schemas.microsoft.com/office/drawing/2014/main" id="{876D2CC0-B111-BA8C-F4EA-F8A5031AE9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236615D-1B09-1CFC-B2D9-135C73DCF084}"/>
              </a:ext>
            </a:extLst>
          </p:cNvPr>
          <p:cNvSpPr>
            <a:spLocks noGrp="1"/>
          </p:cNvSpPr>
          <p:nvPr>
            <p:ph type="sldNum" sz="quarter" idx="12"/>
          </p:nvPr>
        </p:nvSpPr>
        <p:spPr/>
        <p:txBody>
          <a:bodyPr/>
          <a:lstStyle/>
          <a:p>
            <a:fld id="{FD3AB639-6014-7142-BA01-A4243D4762E9}" type="slidenum">
              <a:rPr lang="fr-FR" smtClean="0"/>
              <a:t>‹N°›</a:t>
            </a:fld>
            <a:endParaRPr lang="fr-FR"/>
          </a:p>
        </p:txBody>
      </p:sp>
    </p:spTree>
    <p:extLst>
      <p:ext uri="{BB962C8B-B14F-4D97-AF65-F5344CB8AC3E}">
        <p14:creationId xmlns:p14="http://schemas.microsoft.com/office/powerpoint/2010/main" val="1667020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BB28C7F-EB92-6BE6-25F1-2EAF4D8AEC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6A664D-FC62-5705-4936-A9E429C7A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00B242-1565-CA01-306E-990D398D0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EA2735-D4FE-5945-8176-39B13B3A8EFB}" type="datetimeFigureOut">
              <a:rPr lang="fr-FR" smtClean="0"/>
              <a:t>12/09/2024</a:t>
            </a:fld>
            <a:endParaRPr lang="fr-FR"/>
          </a:p>
        </p:txBody>
      </p:sp>
      <p:sp>
        <p:nvSpPr>
          <p:cNvPr id="5" name="Espace réservé du pied de page 4">
            <a:extLst>
              <a:ext uri="{FF2B5EF4-FFF2-40B4-BE49-F238E27FC236}">
                <a16:creationId xmlns:a16="http://schemas.microsoft.com/office/drawing/2014/main" id="{A028130A-98E0-33D7-A805-15BDD5586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1D79563-5EAA-5A5E-1C56-E3C8318EA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3AB639-6014-7142-BA01-A4243D4762E9}" type="slidenum">
              <a:rPr lang="fr-FR" smtClean="0"/>
              <a:t>‹N°›</a:t>
            </a:fld>
            <a:endParaRPr lang="fr-FR"/>
          </a:p>
        </p:txBody>
      </p:sp>
    </p:spTree>
    <p:extLst>
      <p:ext uri="{BB962C8B-B14F-4D97-AF65-F5344CB8AC3E}">
        <p14:creationId xmlns:p14="http://schemas.microsoft.com/office/powerpoint/2010/main" val="1021627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hyperlink" Target="https://dashboard-greenia-user.streamlit.app/" TargetMode="External"/><Relationship Id="rId4" Type="http://schemas.openxmlformats.org/officeDocument/2006/relationships/hyperlink" Target="https://dashboard-greenia.streamlit.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CarolusCharlemagne/Green_IA_website.git" TargetMode="External"/><Relationship Id="rId2" Type="http://schemas.openxmlformats.org/officeDocument/2006/relationships/hyperlink" Target="https://github.com/CarolusCharlemagne/green_ia.git" TargetMode="Externa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 5" descr="Une image contenant plein air, arbre, Poubelle, Confinement des déchets&#10;&#10;Description générée automatiquement">
            <a:extLst>
              <a:ext uri="{FF2B5EF4-FFF2-40B4-BE49-F238E27FC236}">
                <a16:creationId xmlns:a16="http://schemas.microsoft.com/office/drawing/2014/main" id="{B4B022F5-AE02-AC9B-5E4D-E855F792EBAA}"/>
              </a:ext>
            </a:extLst>
          </p:cNvPr>
          <p:cNvPicPr>
            <a:picLocks noChangeAspect="1"/>
          </p:cNvPicPr>
          <p:nvPr/>
        </p:nvPicPr>
        <p:blipFill>
          <a:blip r:embed="rId2"/>
          <a:srcRect t="677" r="27143"/>
          <a:stretch/>
        </p:blipFill>
        <p:spPr>
          <a:xfrm>
            <a:off x="4605051" y="0"/>
            <a:ext cx="7586949" cy="6905066"/>
          </a:xfrm>
          <a:prstGeom prst="rect">
            <a:avLst/>
          </a:prstGeom>
          <a:gradFill>
            <a:gsLst>
              <a:gs pos="0">
                <a:schemeClr val="bg1"/>
              </a:gs>
              <a:gs pos="0">
                <a:schemeClr val="bg1"/>
              </a:gs>
              <a:gs pos="100000">
                <a:schemeClr val="bg1">
                  <a:alpha val="0"/>
                </a:schemeClr>
              </a:gs>
            </a:gsLst>
            <a:lin ang="0" scaled="1"/>
          </a:gradFill>
        </p:spPr>
      </p:pic>
      <p:sp>
        <p:nvSpPr>
          <p:cNvPr id="9" name="Google Shape;110;p16">
            <a:extLst>
              <a:ext uri="{FF2B5EF4-FFF2-40B4-BE49-F238E27FC236}">
                <a16:creationId xmlns:a16="http://schemas.microsoft.com/office/drawing/2014/main" id="{1705E29D-D845-E193-D3BB-EE543D683A93}"/>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a:solidFill>
                  <a:srgbClr val="008D5F"/>
                </a:solidFill>
                <a:latin typeface="Raleway" pitchFamily="2" charset="77"/>
              </a:rPr>
              <a:t>00</a:t>
            </a:r>
          </a:p>
        </p:txBody>
      </p:sp>
      <p:sp>
        <p:nvSpPr>
          <p:cNvPr id="10" name="Rectangle 9">
            <a:extLst>
              <a:ext uri="{FF2B5EF4-FFF2-40B4-BE49-F238E27FC236}">
                <a16:creationId xmlns:a16="http://schemas.microsoft.com/office/drawing/2014/main" id="{1038D7BA-90F6-3632-5A15-2E3374D32590}"/>
              </a:ext>
            </a:extLst>
          </p:cNvPr>
          <p:cNvSpPr/>
          <p:nvPr/>
        </p:nvSpPr>
        <p:spPr>
          <a:xfrm>
            <a:off x="4605051" y="-248771"/>
            <a:ext cx="7586949" cy="7355541"/>
          </a:xfrm>
          <a:prstGeom prst="rect">
            <a:avLst/>
          </a:prstGeom>
          <a:gradFill>
            <a:gsLst>
              <a:gs pos="0">
                <a:schemeClr val="bg1"/>
              </a:gs>
              <a:gs pos="0">
                <a:schemeClr val="tx1"/>
              </a:gs>
              <a:gs pos="100000">
                <a:schemeClr val="tx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2928A04-A457-53F2-DCE7-9024E0B6B39A}"/>
              </a:ext>
            </a:extLst>
          </p:cNvPr>
          <p:cNvSpPr txBox="1"/>
          <p:nvPr/>
        </p:nvSpPr>
        <p:spPr>
          <a:xfrm>
            <a:off x="402499" y="897216"/>
            <a:ext cx="6025195"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fr-FR" sz="5400">
                <a:solidFill>
                  <a:srgbClr val="008D5F"/>
                </a:solidFill>
                <a:effectLst/>
                <a:latin typeface="Raleway" pitchFamily="2" charset="77"/>
                <a:ea typeface="+mj-ea"/>
                <a:cs typeface="+mj-cs"/>
              </a:rPr>
              <a:t>Green IA </a:t>
            </a:r>
          </a:p>
          <a:p>
            <a:pPr>
              <a:lnSpc>
                <a:spcPct val="90000"/>
              </a:lnSpc>
              <a:spcBef>
                <a:spcPct val="0"/>
              </a:spcBef>
              <a:spcAft>
                <a:spcPts val="600"/>
              </a:spcAft>
            </a:pPr>
            <a:r>
              <a:rPr lang="fr-FR" sz="4800">
                <a:solidFill>
                  <a:schemeClr val="bg1"/>
                </a:solidFill>
                <a:latin typeface="Raleway" pitchFamily="2" charset="77"/>
                <a:ea typeface="+mj-ea"/>
                <a:cs typeface="+mj-cs"/>
              </a:rPr>
              <a:t>p</a:t>
            </a:r>
            <a:r>
              <a:rPr lang="fr-FR" sz="4800">
                <a:solidFill>
                  <a:schemeClr val="bg1"/>
                </a:solidFill>
                <a:effectLst/>
                <a:latin typeface="Raleway" pitchFamily="2" charset="77"/>
                <a:ea typeface="+mj-ea"/>
                <a:cs typeface="+mj-cs"/>
              </a:rPr>
              <a:t>rojet de fin d’études</a:t>
            </a:r>
            <a:endParaRPr lang="fr-FR" sz="4800">
              <a:solidFill>
                <a:schemeClr val="bg1"/>
              </a:solidFill>
              <a:latin typeface="Raleway" pitchFamily="2" charset="77"/>
              <a:ea typeface="+mj-ea"/>
              <a:cs typeface="+mj-cs"/>
            </a:endParaRPr>
          </a:p>
        </p:txBody>
      </p:sp>
      <p:sp>
        <p:nvSpPr>
          <p:cNvPr id="12" name="ZoneTexte 11">
            <a:extLst>
              <a:ext uri="{FF2B5EF4-FFF2-40B4-BE49-F238E27FC236}">
                <a16:creationId xmlns:a16="http://schemas.microsoft.com/office/drawing/2014/main" id="{72D50340-B10B-BA7E-7D1F-69407071FF96}"/>
              </a:ext>
            </a:extLst>
          </p:cNvPr>
          <p:cNvSpPr txBox="1"/>
          <p:nvPr/>
        </p:nvSpPr>
        <p:spPr>
          <a:xfrm>
            <a:off x="402499" y="3564965"/>
            <a:ext cx="925249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fr-FR" sz="2000">
                <a:solidFill>
                  <a:schemeClr val="bg1"/>
                </a:solidFill>
                <a:effectLst/>
                <a:latin typeface="Raleway" pitchFamily="2" charset="77"/>
                <a:ea typeface="+mj-ea"/>
                <a:cs typeface="+mj-cs"/>
              </a:rPr>
              <a:t>PICHARD Quentin, MBAYE Ahmadou Bamba, CHARLEMAGNE Clément</a:t>
            </a:r>
            <a:endParaRPr lang="fr-FR" sz="2000">
              <a:solidFill>
                <a:schemeClr val="bg1"/>
              </a:solidFill>
              <a:latin typeface="Raleway" pitchFamily="2" charset="77"/>
              <a:ea typeface="+mj-ea"/>
              <a:cs typeface="+mj-cs"/>
            </a:endParaRPr>
          </a:p>
        </p:txBody>
      </p:sp>
      <p:pic>
        <p:nvPicPr>
          <p:cNvPr id="14" name="Google Shape;88;p13">
            <a:extLst>
              <a:ext uri="{FF2B5EF4-FFF2-40B4-BE49-F238E27FC236}">
                <a16:creationId xmlns:a16="http://schemas.microsoft.com/office/drawing/2014/main" id="{2658E0E1-B3C9-A5DB-D847-E58ED1D7BE35}"/>
              </a:ext>
            </a:extLst>
          </p:cNvPr>
          <p:cNvPicPr preferRelativeResize="0">
            <a:picLocks noChangeAspect="1"/>
          </p:cNvPicPr>
          <p:nvPr/>
        </p:nvPicPr>
        <p:blipFill>
          <a:blip r:embed="rId3">
            <a:alphaModFix/>
          </a:blip>
          <a:stretch>
            <a:fillRect/>
          </a:stretch>
        </p:blipFill>
        <p:spPr>
          <a:xfrm>
            <a:off x="10630246" y="230656"/>
            <a:ext cx="1320093" cy="1333120"/>
          </a:xfrm>
          <a:prstGeom prst="rect">
            <a:avLst/>
          </a:prstGeom>
          <a:noFill/>
          <a:ln>
            <a:noFill/>
          </a:ln>
        </p:spPr>
      </p:pic>
    </p:spTree>
    <p:extLst>
      <p:ext uri="{BB962C8B-B14F-4D97-AF65-F5344CB8AC3E}">
        <p14:creationId xmlns:p14="http://schemas.microsoft.com/office/powerpoint/2010/main" val="284551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10114CAA-D35F-5980-0394-DB2EFBB3FD44}"/>
              </a:ext>
            </a:extLst>
          </p:cNvPr>
          <p:cNvSpPr txBox="1"/>
          <p:nvPr/>
        </p:nvSpPr>
        <p:spPr>
          <a:xfrm>
            <a:off x="8115300" y="1562669"/>
            <a:ext cx="3389515" cy="238068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a:solidFill>
                  <a:schemeClr val="tx1">
                    <a:lumMod val="85000"/>
                    <a:lumOff val="15000"/>
                  </a:schemeClr>
                </a:solidFill>
                <a:latin typeface="Raleway" pitchFamily="2" charset="77"/>
                <a:ea typeface="+mj-ea"/>
                <a:cs typeface="+mj-cs"/>
              </a:rPr>
              <a:t>2. Nos solutions</a:t>
            </a:r>
          </a:p>
        </p:txBody>
      </p:sp>
      <p:pic>
        <p:nvPicPr>
          <p:cNvPr id="2" name="Google Shape;146;p20">
            <a:extLst>
              <a:ext uri="{FF2B5EF4-FFF2-40B4-BE49-F238E27FC236}">
                <a16:creationId xmlns:a16="http://schemas.microsoft.com/office/drawing/2014/main" id="{79ABB3E2-4869-D0B1-BFF0-ADF12F46281B}"/>
              </a:ext>
            </a:extLst>
          </p:cNvPr>
          <p:cNvPicPr preferRelativeResize="0">
            <a:picLocks noChangeAspect="1"/>
          </p:cNvPicPr>
          <p:nvPr/>
        </p:nvPicPr>
        <p:blipFill rotWithShape="1">
          <a:blip r:embed="rId2"/>
          <a:srcRect t="4028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a:noFill/>
        </p:spPr>
      </p:pic>
      <p:sp>
        <p:nvSpPr>
          <p:cNvPr id="5" name="Google Shape;110;p16">
            <a:extLst>
              <a:ext uri="{FF2B5EF4-FFF2-40B4-BE49-F238E27FC236}">
                <a16:creationId xmlns:a16="http://schemas.microsoft.com/office/drawing/2014/main" id="{EC85A92A-429D-47A2-2E39-90B3510B279A}"/>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09</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339216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53;p21">
            <a:extLst>
              <a:ext uri="{FF2B5EF4-FFF2-40B4-BE49-F238E27FC236}">
                <a16:creationId xmlns:a16="http://schemas.microsoft.com/office/drawing/2014/main" id="{1184E03B-75F8-AB93-7410-217896E9CC9B}"/>
              </a:ext>
            </a:extLst>
          </p:cNvPr>
          <p:cNvPicPr preferRelativeResize="0">
            <a:picLocks noChangeAspect="1"/>
          </p:cNvPicPr>
          <p:nvPr/>
        </p:nvPicPr>
        <p:blipFill>
          <a:blip r:embed="rId2">
            <a:alphaModFix/>
          </a:blip>
          <a:stretch>
            <a:fillRect/>
          </a:stretch>
        </p:blipFill>
        <p:spPr>
          <a:xfrm>
            <a:off x="7343371" y="0"/>
            <a:ext cx="4848629" cy="6877488"/>
          </a:xfrm>
          <a:prstGeom prst="rect">
            <a:avLst/>
          </a:prstGeom>
          <a:noFill/>
          <a:ln>
            <a:noFill/>
          </a:ln>
        </p:spPr>
      </p:pic>
      <p:pic>
        <p:nvPicPr>
          <p:cNvPr id="10" name="Google Shape;154;p21">
            <a:extLst>
              <a:ext uri="{FF2B5EF4-FFF2-40B4-BE49-F238E27FC236}">
                <a16:creationId xmlns:a16="http://schemas.microsoft.com/office/drawing/2014/main" id="{05A26E8B-FE4C-1C3C-E5D4-87B407B808FE}"/>
              </a:ext>
            </a:extLst>
          </p:cNvPr>
          <p:cNvPicPr preferRelativeResize="0">
            <a:picLocks noChangeAspect="1"/>
          </p:cNvPicPr>
          <p:nvPr/>
        </p:nvPicPr>
        <p:blipFill>
          <a:blip r:embed="rId3">
            <a:alphaModFix/>
          </a:blip>
          <a:stretch>
            <a:fillRect/>
          </a:stretch>
        </p:blipFill>
        <p:spPr>
          <a:xfrm>
            <a:off x="10251076" y="273579"/>
            <a:ext cx="1549004" cy="2805601"/>
          </a:xfrm>
          <a:prstGeom prst="roundRect">
            <a:avLst>
              <a:gd name="adj" fmla="val 16667"/>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Scanner les produits consommés </a:t>
            </a: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10</a:t>
            </a:r>
            <a:endParaRPr lang="fr-FR" sz="2800" dirty="0">
              <a:solidFill>
                <a:srgbClr val="008D5F"/>
              </a:solidFill>
              <a:latin typeface="Raleway" pitchFamily="2" charset="77"/>
            </a:endParaRPr>
          </a:p>
        </p:txBody>
      </p:sp>
      <p:sp>
        <p:nvSpPr>
          <p:cNvPr id="11" name="Google Shape;158;p21">
            <a:extLst>
              <a:ext uri="{FF2B5EF4-FFF2-40B4-BE49-F238E27FC236}">
                <a16:creationId xmlns:a16="http://schemas.microsoft.com/office/drawing/2014/main" id="{E6C706B9-4354-391A-D036-8D13E94C6312}"/>
              </a:ext>
            </a:extLst>
          </p:cNvPr>
          <p:cNvSpPr txBox="1">
            <a:spLocks noGrp="1"/>
          </p:cNvSpPr>
          <p:nvPr>
            <p:ph type="subTitle" idx="1"/>
          </p:nvPr>
        </p:nvSpPr>
        <p:spPr>
          <a:xfrm>
            <a:off x="209039" y="1145857"/>
            <a:ext cx="7134332" cy="3855900"/>
          </a:xfrm>
          <a:prstGeom prst="rect">
            <a:avLst/>
          </a:prstGeom>
        </p:spPr>
        <p:txBody>
          <a:bodyPr spcFirstLastPara="1" wrap="square" lIns="91425" tIns="91425" rIns="91425" bIns="91425" anchor="t" anchorCtr="0">
            <a:normAutofit/>
          </a:bodyPr>
          <a:lstStyle/>
          <a:p>
            <a:pPr marL="127000" lvl="0" algn="l" rtl="0">
              <a:lnSpc>
                <a:spcPct val="115000"/>
              </a:lnSpc>
              <a:spcBef>
                <a:spcPts val="0"/>
              </a:spcBef>
              <a:spcAft>
                <a:spcPts val="0"/>
              </a:spcAft>
              <a:buSzPts val="1600"/>
            </a:pPr>
            <a:r>
              <a:rPr lang="fr" sz="1800">
                <a:latin typeface="Raleway" pitchFamily="2" charset="77"/>
              </a:rPr>
              <a:t>Être informé immédiatement de l’impact environnemental d’un produit</a:t>
            </a:r>
          </a:p>
          <a:p>
            <a:pPr marL="127000" lvl="0" algn="l" rtl="0">
              <a:lnSpc>
                <a:spcPct val="115000"/>
              </a:lnSpc>
              <a:spcBef>
                <a:spcPts val="0"/>
              </a:spcBef>
              <a:spcAft>
                <a:spcPts val="0"/>
              </a:spcAft>
              <a:buSzPts val="1600"/>
            </a:pPr>
            <a:endParaRPr sz="1800">
              <a:latin typeface="Raleway" pitchFamily="2" charset="77"/>
            </a:endParaRPr>
          </a:p>
          <a:p>
            <a:pPr marL="127000" lvl="0" algn="l" rtl="0">
              <a:lnSpc>
                <a:spcPct val="115000"/>
              </a:lnSpc>
              <a:spcBef>
                <a:spcPts val="0"/>
              </a:spcBef>
              <a:spcAft>
                <a:spcPts val="0"/>
              </a:spcAft>
              <a:buSzPts val="1600"/>
            </a:pPr>
            <a:r>
              <a:rPr lang="fr" sz="1800">
                <a:latin typeface="Raleway" pitchFamily="2" charset="77"/>
              </a:rPr>
              <a:t>Obtenir un équivalent gustatif mais avec une meilleure note</a:t>
            </a:r>
          </a:p>
          <a:p>
            <a:pPr marL="127000" lvl="0" algn="l" rtl="0">
              <a:lnSpc>
                <a:spcPct val="115000"/>
              </a:lnSpc>
              <a:spcBef>
                <a:spcPts val="0"/>
              </a:spcBef>
              <a:spcAft>
                <a:spcPts val="0"/>
              </a:spcAft>
              <a:buSzPts val="1600"/>
            </a:pPr>
            <a:endParaRPr sz="1800">
              <a:latin typeface="Raleway" pitchFamily="2" charset="77"/>
            </a:endParaRPr>
          </a:p>
          <a:p>
            <a:pPr marL="127000" lvl="0" algn="l" rtl="0">
              <a:lnSpc>
                <a:spcPct val="115000"/>
              </a:lnSpc>
              <a:spcBef>
                <a:spcPts val="0"/>
              </a:spcBef>
              <a:spcAft>
                <a:spcPts val="0"/>
              </a:spcAft>
              <a:buSzPts val="1600"/>
            </a:pPr>
            <a:r>
              <a:rPr lang="fr" sz="1800">
                <a:latin typeface="Raleway" pitchFamily="2" charset="77"/>
              </a:rPr>
              <a:t>En cas d’absence d’éco-score :</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Prédire sa valeur grâce à l’Intelligence Artificielle</a:t>
            </a:r>
            <a:endParaRPr sz="1800">
              <a:latin typeface="Raleway" pitchFamily="2" charset="77"/>
            </a:endParaRPr>
          </a:p>
        </p:txBody>
      </p:sp>
    </p:spTree>
    <p:extLst>
      <p:ext uri="{BB962C8B-B14F-4D97-AF65-F5344CB8AC3E}">
        <p14:creationId xmlns:p14="http://schemas.microsoft.com/office/powerpoint/2010/main" val="200724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Création de dashboards informatifs</a:t>
            </a: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fr-FR" sz="2800" dirty="0">
                <a:solidFill>
                  <a:srgbClr val="008D5F"/>
                </a:solidFill>
                <a:latin typeface="Raleway"/>
              </a:rPr>
              <a:t>11</a:t>
            </a:r>
            <a:endParaRPr lang="fr-FR" dirty="0"/>
          </a:p>
        </p:txBody>
      </p:sp>
      <p:pic>
        <p:nvPicPr>
          <p:cNvPr id="2" name="Google Shape;166;p22">
            <a:extLst>
              <a:ext uri="{FF2B5EF4-FFF2-40B4-BE49-F238E27FC236}">
                <a16:creationId xmlns:a16="http://schemas.microsoft.com/office/drawing/2014/main" id="{D785B3CD-44BD-A472-591B-39FCE82CF8D8}"/>
              </a:ext>
            </a:extLst>
          </p:cNvPr>
          <p:cNvPicPr preferRelativeResize="0">
            <a:picLocks noChangeAspect="1"/>
          </p:cNvPicPr>
          <p:nvPr/>
        </p:nvPicPr>
        <p:blipFill rotWithShape="1">
          <a:blip r:embed="rId2">
            <a:alphaModFix/>
          </a:blip>
          <a:srcRect l="4170" t="2890" r="4170" b="20837"/>
          <a:stretch/>
        </p:blipFill>
        <p:spPr>
          <a:xfrm>
            <a:off x="6752961" y="2057400"/>
            <a:ext cx="2831357" cy="4680402"/>
          </a:xfrm>
          <a:prstGeom prst="rect">
            <a:avLst/>
          </a:prstGeom>
          <a:noFill/>
          <a:ln>
            <a:noFill/>
          </a:ln>
          <a:effectLst>
            <a:outerShdw blurRad="57150" dist="19050" dir="5400000" algn="bl" rotWithShape="0">
              <a:srgbClr val="000000">
                <a:alpha val="50000"/>
              </a:srgbClr>
            </a:outerShdw>
            <a:softEdge rad="63500"/>
          </a:effectLst>
        </p:spPr>
      </p:pic>
      <p:pic>
        <p:nvPicPr>
          <p:cNvPr id="3" name="Google Shape;167;p22">
            <a:extLst>
              <a:ext uri="{FF2B5EF4-FFF2-40B4-BE49-F238E27FC236}">
                <a16:creationId xmlns:a16="http://schemas.microsoft.com/office/drawing/2014/main" id="{8CAF410C-8278-87F1-37F2-F1A18A5887F6}"/>
              </a:ext>
            </a:extLst>
          </p:cNvPr>
          <p:cNvPicPr preferRelativeResize="0">
            <a:picLocks noChangeAspect="1"/>
          </p:cNvPicPr>
          <p:nvPr/>
        </p:nvPicPr>
        <p:blipFill rotWithShape="1">
          <a:blip r:embed="rId3">
            <a:alphaModFix/>
          </a:blip>
          <a:srcRect l="4944" t="2551" r="2813" b="20602"/>
          <a:stretch/>
        </p:blipFill>
        <p:spPr>
          <a:xfrm>
            <a:off x="9251046" y="120198"/>
            <a:ext cx="2831357" cy="4685182"/>
          </a:xfrm>
          <a:prstGeom prst="rect">
            <a:avLst/>
          </a:prstGeom>
          <a:noFill/>
          <a:ln>
            <a:noFill/>
          </a:ln>
          <a:effectLst>
            <a:outerShdw blurRad="57150" dist="19050" dir="5400000" algn="bl" rotWithShape="0">
              <a:srgbClr val="000000">
                <a:alpha val="50000"/>
              </a:srgbClr>
            </a:outerShdw>
            <a:softEdge rad="63500"/>
          </a:effectLst>
        </p:spPr>
      </p:pic>
      <p:sp>
        <p:nvSpPr>
          <p:cNvPr id="4" name="Google Shape;165;p22">
            <a:extLst>
              <a:ext uri="{FF2B5EF4-FFF2-40B4-BE49-F238E27FC236}">
                <a16:creationId xmlns:a16="http://schemas.microsoft.com/office/drawing/2014/main" id="{924A6C1A-07FB-0A42-60A4-3FE6A55D97D1}"/>
              </a:ext>
            </a:extLst>
          </p:cNvPr>
          <p:cNvSpPr txBox="1">
            <a:spLocks noGrp="1"/>
          </p:cNvSpPr>
          <p:nvPr>
            <p:ph type="subTitle" idx="1"/>
          </p:nvPr>
        </p:nvSpPr>
        <p:spPr>
          <a:xfrm>
            <a:off x="236503" y="1337462"/>
            <a:ext cx="9014543" cy="3855900"/>
          </a:xfrm>
          <a:prstGeom prst="rect">
            <a:avLst/>
          </a:prstGeom>
        </p:spPr>
        <p:txBody>
          <a:bodyPr spcFirstLastPara="1" wrap="square" lIns="91425" tIns="91425" rIns="91425" bIns="91425" anchor="t" anchorCtr="0">
            <a:noAutofit/>
          </a:bodyPr>
          <a:lstStyle/>
          <a:p>
            <a:pPr marL="469900" lvl="0" indent="-342900" algn="l" rtl="0">
              <a:lnSpc>
                <a:spcPct val="115000"/>
              </a:lnSpc>
              <a:spcBef>
                <a:spcPts val="0"/>
              </a:spcBef>
              <a:spcAft>
                <a:spcPts val="0"/>
              </a:spcAft>
              <a:buSzPts val="1600"/>
              <a:buFont typeface="Courier New" panose="02070309020205020404" pitchFamily="49" charset="0"/>
              <a:buChar char="o"/>
            </a:pPr>
            <a:r>
              <a:rPr lang="fr" sz="1800">
                <a:latin typeface="Raleway"/>
              </a:rPr>
              <a:t>Avoir un aperçu graphique de ses habitudes de consommation personnelles)</a:t>
            </a:r>
            <a:endParaRPr lang="fr" sz="1800">
              <a:latin typeface="Raleway" pitchFamily="2" charset="77"/>
            </a:endParaRPr>
          </a:p>
          <a:p>
            <a:pPr marL="469900" lvl="0" indent="-342900" algn="l" rtl="0">
              <a:lnSpc>
                <a:spcPct val="115000"/>
              </a:lnSpc>
              <a:spcBef>
                <a:spcPts val="0"/>
              </a:spcBef>
              <a:spcAft>
                <a:spcPts val="0"/>
              </a:spcAft>
              <a:buSzPts val="1600"/>
              <a:buFont typeface="Courier New" panose="02070309020205020404" pitchFamily="49" charset="0"/>
              <a:buChar char="o"/>
            </a:pPr>
            <a:endParaRPr sz="1800">
              <a:latin typeface="Raleway" pitchFamily="2" charset="77"/>
            </a:endParaRPr>
          </a:p>
          <a:p>
            <a:pPr marL="469900" lvl="0" indent="-342900" algn="l" rtl="0">
              <a:lnSpc>
                <a:spcPct val="115000"/>
              </a:lnSpc>
              <a:spcBef>
                <a:spcPts val="0"/>
              </a:spcBef>
              <a:spcAft>
                <a:spcPts val="0"/>
              </a:spcAft>
              <a:buSzPts val="1600"/>
              <a:buFont typeface="Courier New" panose="02070309020205020404" pitchFamily="49" charset="0"/>
              <a:buChar char="o"/>
            </a:pPr>
            <a:r>
              <a:rPr lang="fr" sz="1800">
                <a:latin typeface="Raleway"/>
              </a:rPr>
              <a:t>Être informé de solutions alternatives pour chaque </a:t>
            </a:r>
          </a:p>
          <a:p>
            <a:pPr marL="127000" lvl="0" algn="l" rtl="0">
              <a:lnSpc>
                <a:spcPct val="115000"/>
              </a:lnSpc>
              <a:spcBef>
                <a:spcPts val="0"/>
              </a:spcBef>
              <a:spcAft>
                <a:spcPts val="0"/>
              </a:spcAft>
              <a:buSzPts val="1600"/>
            </a:pPr>
            <a:r>
              <a:rPr lang="fr" sz="1800">
                <a:latin typeface="Raleway"/>
              </a:rPr>
              <a:t>     article scanné</a:t>
            </a:r>
          </a:p>
          <a:p>
            <a:pPr marL="469900" lvl="0" indent="-342900" algn="l" rtl="0">
              <a:lnSpc>
                <a:spcPct val="115000"/>
              </a:lnSpc>
              <a:spcBef>
                <a:spcPts val="0"/>
              </a:spcBef>
              <a:spcAft>
                <a:spcPts val="0"/>
              </a:spcAft>
              <a:buSzPts val="1600"/>
              <a:buFont typeface="Courier New" panose="02070309020205020404" pitchFamily="49" charset="0"/>
              <a:buChar char="o"/>
            </a:pPr>
            <a:endParaRPr sz="1800">
              <a:latin typeface="Raleway" pitchFamily="2" charset="77"/>
            </a:endParaRPr>
          </a:p>
          <a:p>
            <a:pPr marL="469900" lvl="0" indent="-342900" algn="l" rtl="0">
              <a:lnSpc>
                <a:spcPct val="115000"/>
              </a:lnSpc>
              <a:spcBef>
                <a:spcPts val="0"/>
              </a:spcBef>
              <a:spcAft>
                <a:spcPts val="0"/>
              </a:spcAft>
              <a:buSzPts val="1600"/>
              <a:buFont typeface="Courier New" panose="02070309020205020404" pitchFamily="49" charset="0"/>
              <a:buChar char="o"/>
            </a:pPr>
            <a:r>
              <a:rPr lang="fr" sz="1800">
                <a:latin typeface="Raleway"/>
              </a:rPr>
              <a:t>Comparer sa moyenne avec celle des français et </a:t>
            </a:r>
          </a:p>
          <a:p>
            <a:pPr marL="127000" lvl="0" algn="l" rtl="0">
              <a:lnSpc>
                <a:spcPct val="115000"/>
              </a:lnSpc>
              <a:spcBef>
                <a:spcPts val="0"/>
              </a:spcBef>
              <a:spcAft>
                <a:spcPts val="0"/>
              </a:spcAft>
              <a:buSzPts val="1600"/>
            </a:pPr>
            <a:r>
              <a:rPr lang="fr" sz="1800">
                <a:latin typeface="Raleway"/>
              </a:rPr>
              <a:t>      des  produits recommandés</a:t>
            </a:r>
          </a:p>
          <a:p>
            <a:pPr marL="469900" lvl="0" indent="-342900" algn="l" rtl="0">
              <a:lnSpc>
                <a:spcPct val="115000"/>
              </a:lnSpc>
              <a:spcBef>
                <a:spcPts val="0"/>
              </a:spcBef>
              <a:spcAft>
                <a:spcPts val="0"/>
              </a:spcAft>
              <a:buSzPts val="1600"/>
              <a:buFont typeface="Courier New" panose="02070309020205020404" pitchFamily="49" charset="0"/>
              <a:buChar char="o"/>
            </a:pPr>
            <a:endParaRPr sz="1800">
              <a:latin typeface="Raleway" pitchFamily="2" charset="77"/>
            </a:endParaRPr>
          </a:p>
          <a:p>
            <a:pPr marL="469900" lvl="0" indent="-342900" algn="l" rtl="0">
              <a:lnSpc>
                <a:spcPct val="115000"/>
              </a:lnSpc>
              <a:spcBef>
                <a:spcPts val="0"/>
              </a:spcBef>
              <a:spcAft>
                <a:spcPts val="0"/>
              </a:spcAft>
              <a:buSzPts val="1600"/>
              <a:buFont typeface="Courier New" panose="02070309020205020404" pitchFamily="49" charset="0"/>
              <a:buChar char="o"/>
            </a:pPr>
            <a:r>
              <a:rPr lang="fr-FR" sz="1800">
                <a:latin typeface="Raleway"/>
              </a:rPr>
              <a:t>Visualiser l’impact de l'alimentation sur le </a:t>
            </a:r>
          </a:p>
          <a:p>
            <a:pPr marL="127000" lvl="0" algn="l" rtl="0">
              <a:lnSpc>
                <a:spcPct val="115000"/>
              </a:lnSpc>
              <a:spcBef>
                <a:spcPts val="0"/>
              </a:spcBef>
              <a:spcAft>
                <a:spcPts val="0"/>
              </a:spcAft>
              <a:buSzPts val="1600"/>
            </a:pPr>
            <a:r>
              <a:rPr lang="fr-FR" sz="1800">
                <a:latin typeface="Raleway"/>
              </a:rPr>
              <a:t>     changement climatique</a:t>
            </a:r>
          </a:p>
          <a:p>
            <a:pPr marL="0" lvl="0" indent="0" algn="l" rtl="0">
              <a:lnSpc>
                <a:spcPct val="115000"/>
              </a:lnSpc>
              <a:spcBef>
                <a:spcPts val="0"/>
              </a:spcBef>
              <a:spcAft>
                <a:spcPts val="0"/>
              </a:spcAft>
              <a:buNone/>
            </a:pPr>
            <a:r>
              <a:rPr lang="fr-FR" sz="1800">
                <a:latin typeface="Raleway"/>
              </a:rPr>
              <a:t>		</a:t>
            </a:r>
          </a:p>
        </p:txBody>
      </p:sp>
    </p:spTree>
    <p:extLst>
      <p:ext uri="{BB962C8B-B14F-4D97-AF65-F5344CB8AC3E}">
        <p14:creationId xmlns:p14="http://schemas.microsoft.com/office/powerpoint/2010/main" val="303137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algn="l">
              <a:spcBef>
                <a:spcPts val="0"/>
              </a:spcBef>
              <a:buSzPts val="990"/>
            </a:pPr>
            <a:r>
              <a:rPr lang="fr-FR" sz="2800">
                <a:solidFill>
                  <a:srgbClr val="008D5F"/>
                </a:solidFill>
                <a:latin typeface="Raleway"/>
              </a:rPr>
              <a:t>Création de Dashboard informatifs.</a:t>
            </a:r>
            <a:br>
              <a:rPr lang="fr-FR" sz="2800">
                <a:solidFill>
                  <a:srgbClr val="008D5F"/>
                </a:solidFill>
                <a:latin typeface="Raleway"/>
              </a:rPr>
            </a:br>
            <a:r>
              <a:rPr lang="fr-FR" sz="2800">
                <a:solidFill>
                  <a:srgbClr val="008D5F"/>
                </a:solidFill>
                <a:latin typeface="Raleway"/>
              </a:rPr>
              <a:t>Comment ils fonctionnent ?</a:t>
            </a:r>
            <a:endParaRPr lang="fr-FR" sz="2800">
              <a:solidFill>
                <a:srgbClr val="008D5F"/>
              </a:solidFill>
              <a:latin typeface="Raleway" pitchFamily="2" charset="77"/>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12</a:t>
            </a:r>
            <a:endParaRPr lang="fr-FR" sz="2800" dirty="0">
              <a:solidFill>
                <a:srgbClr val="008D5F"/>
              </a:solidFill>
              <a:latin typeface="Raleway" pitchFamily="2" charset="77"/>
            </a:endParaRPr>
          </a:p>
        </p:txBody>
      </p:sp>
      <p:pic>
        <p:nvPicPr>
          <p:cNvPr id="2" name="Google Shape;166;p22">
            <a:extLst>
              <a:ext uri="{FF2B5EF4-FFF2-40B4-BE49-F238E27FC236}">
                <a16:creationId xmlns:a16="http://schemas.microsoft.com/office/drawing/2014/main" id="{D785B3CD-44BD-A472-591B-39FCE82CF8D8}"/>
              </a:ext>
            </a:extLst>
          </p:cNvPr>
          <p:cNvPicPr preferRelativeResize="0">
            <a:picLocks noChangeAspect="1"/>
          </p:cNvPicPr>
          <p:nvPr/>
        </p:nvPicPr>
        <p:blipFill rotWithShape="1">
          <a:blip r:embed="rId2">
            <a:alphaModFix/>
          </a:blip>
          <a:srcRect l="4170" t="2890" r="4170" b="20837"/>
          <a:stretch/>
        </p:blipFill>
        <p:spPr>
          <a:xfrm>
            <a:off x="6752961" y="2057400"/>
            <a:ext cx="2831357" cy="4680402"/>
          </a:xfrm>
          <a:prstGeom prst="rect">
            <a:avLst/>
          </a:prstGeom>
          <a:noFill/>
          <a:ln>
            <a:noFill/>
          </a:ln>
          <a:effectLst>
            <a:outerShdw blurRad="57150" dist="19050" dir="5400000" algn="bl" rotWithShape="0">
              <a:srgbClr val="000000">
                <a:alpha val="50000"/>
              </a:srgbClr>
            </a:outerShdw>
            <a:softEdge rad="63500"/>
          </a:effectLst>
        </p:spPr>
      </p:pic>
      <p:pic>
        <p:nvPicPr>
          <p:cNvPr id="3" name="Google Shape;167;p22">
            <a:extLst>
              <a:ext uri="{FF2B5EF4-FFF2-40B4-BE49-F238E27FC236}">
                <a16:creationId xmlns:a16="http://schemas.microsoft.com/office/drawing/2014/main" id="{8CAF410C-8278-87F1-37F2-F1A18A5887F6}"/>
              </a:ext>
            </a:extLst>
          </p:cNvPr>
          <p:cNvPicPr preferRelativeResize="0">
            <a:picLocks noChangeAspect="1"/>
          </p:cNvPicPr>
          <p:nvPr/>
        </p:nvPicPr>
        <p:blipFill rotWithShape="1">
          <a:blip r:embed="rId3">
            <a:alphaModFix/>
          </a:blip>
          <a:srcRect l="4944" t="2551" r="2813" b="20602"/>
          <a:stretch/>
        </p:blipFill>
        <p:spPr>
          <a:xfrm>
            <a:off x="9251046" y="120198"/>
            <a:ext cx="2831357" cy="4685182"/>
          </a:xfrm>
          <a:prstGeom prst="rect">
            <a:avLst/>
          </a:prstGeom>
          <a:noFill/>
          <a:ln>
            <a:noFill/>
          </a:ln>
          <a:effectLst>
            <a:outerShdw blurRad="57150" dist="19050" dir="5400000" algn="bl" rotWithShape="0">
              <a:srgbClr val="000000">
                <a:alpha val="50000"/>
              </a:srgbClr>
            </a:outerShdw>
            <a:softEdge rad="63500"/>
          </a:effectLst>
        </p:spPr>
      </p:pic>
      <p:sp>
        <p:nvSpPr>
          <p:cNvPr id="4" name="Google Shape;165;p22">
            <a:extLst>
              <a:ext uri="{FF2B5EF4-FFF2-40B4-BE49-F238E27FC236}">
                <a16:creationId xmlns:a16="http://schemas.microsoft.com/office/drawing/2014/main" id="{924A6C1A-07FB-0A42-60A4-3FE6A55D97D1}"/>
              </a:ext>
            </a:extLst>
          </p:cNvPr>
          <p:cNvSpPr txBox="1">
            <a:spLocks noGrp="1"/>
          </p:cNvSpPr>
          <p:nvPr>
            <p:ph type="subTitle" idx="1"/>
          </p:nvPr>
        </p:nvSpPr>
        <p:spPr>
          <a:xfrm>
            <a:off x="236503" y="1337462"/>
            <a:ext cx="9014543" cy="3855900"/>
          </a:xfrm>
          <a:prstGeom prst="rect">
            <a:avLst/>
          </a:prstGeom>
        </p:spPr>
        <p:txBody>
          <a:bodyPr spcFirstLastPara="1" wrap="square" lIns="91425" tIns="91425" rIns="91425" bIns="91425" anchor="t" anchorCtr="0">
            <a:noAutofit/>
          </a:bodyPr>
          <a:lstStyle/>
          <a:p>
            <a:pPr marL="469900" indent="-342900" algn="l">
              <a:lnSpc>
                <a:spcPct val="114999"/>
              </a:lnSpc>
              <a:spcBef>
                <a:spcPts val="0"/>
              </a:spcBef>
              <a:buSzPts val="1600"/>
              <a:buFont typeface="Courier New" panose="02070309020205020404" pitchFamily="49" charset="0"/>
              <a:buChar char="o"/>
            </a:pPr>
            <a:r>
              <a:rPr lang="fr" sz="1800">
                <a:latin typeface="Raleway"/>
              </a:rPr>
              <a:t>Serveur </a:t>
            </a:r>
            <a:r>
              <a:rPr lang="fr" sz="1800" err="1">
                <a:latin typeface="Raleway"/>
              </a:rPr>
              <a:t>streamlit</a:t>
            </a:r>
            <a:r>
              <a:rPr lang="fr" sz="1800">
                <a:latin typeface="Raleway"/>
              </a:rPr>
              <a:t> </a:t>
            </a:r>
            <a:r>
              <a:rPr lang="fr" sz="1800" err="1">
                <a:latin typeface="Raleway"/>
              </a:rPr>
              <a:t>community</a:t>
            </a:r>
            <a:r>
              <a:rPr lang="fr" sz="1800">
                <a:latin typeface="Raleway"/>
              </a:rPr>
              <a:t> pour la formalité HTTPS.</a:t>
            </a:r>
            <a:endParaRPr lang="fr-FR"/>
          </a:p>
          <a:p>
            <a:pPr marL="469900" indent="-342900" algn="l">
              <a:lnSpc>
                <a:spcPct val="114999"/>
              </a:lnSpc>
              <a:spcBef>
                <a:spcPts val="0"/>
              </a:spcBef>
              <a:buSzPts val="1600"/>
              <a:buFont typeface="Courier New" panose="02070309020205020404" pitchFamily="49" charset="0"/>
              <a:buChar char="o"/>
            </a:pPr>
            <a:r>
              <a:rPr lang="fr" sz="1800">
                <a:latin typeface="Raleway"/>
              </a:rPr>
              <a:t>Api </a:t>
            </a:r>
            <a:r>
              <a:rPr lang="fr" sz="1800" err="1">
                <a:latin typeface="Raleway"/>
              </a:rPr>
              <a:t>flask</a:t>
            </a:r>
            <a:r>
              <a:rPr lang="fr" sz="1800">
                <a:latin typeface="Raleway"/>
              </a:rPr>
              <a:t> pour la récupération des données.</a:t>
            </a:r>
          </a:p>
          <a:p>
            <a:pPr marL="469900" indent="-342900" algn="l">
              <a:lnSpc>
                <a:spcPct val="114999"/>
              </a:lnSpc>
              <a:spcBef>
                <a:spcPts val="0"/>
              </a:spcBef>
              <a:buSzPts val="1600"/>
              <a:buFont typeface="Courier New" panose="02070309020205020404" pitchFamily="49" charset="0"/>
              <a:buChar char="o"/>
            </a:pPr>
            <a:r>
              <a:rPr lang="fr" sz="1800">
                <a:latin typeface="Raleway"/>
              </a:rPr>
              <a:t>API CRUD pour le </a:t>
            </a:r>
            <a:r>
              <a:rPr lang="fr" sz="1800" err="1">
                <a:latin typeface="Raleway"/>
              </a:rPr>
              <a:t>dashboard</a:t>
            </a:r>
            <a:r>
              <a:rPr lang="fr" sz="1800">
                <a:latin typeface="Raleway"/>
              </a:rPr>
              <a:t> user</a:t>
            </a:r>
          </a:p>
          <a:p>
            <a:pPr marL="469900" indent="-342900" algn="l">
              <a:lnSpc>
                <a:spcPct val="114999"/>
              </a:lnSpc>
              <a:spcBef>
                <a:spcPts val="0"/>
              </a:spcBef>
              <a:buSzPts val="1600"/>
              <a:buFont typeface="Courier New" panose="02070309020205020404" pitchFamily="49" charset="0"/>
              <a:buChar char="o"/>
            </a:pPr>
            <a:endParaRPr lang="fr" sz="1800">
              <a:latin typeface="Raleway"/>
            </a:endParaRPr>
          </a:p>
          <a:p>
            <a:pPr marL="469900" indent="-342900" algn="l">
              <a:lnSpc>
                <a:spcPct val="114999"/>
              </a:lnSpc>
              <a:spcBef>
                <a:spcPts val="0"/>
              </a:spcBef>
              <a:buSzPts val="1600"/>
              <a:buFont typeface="Courier New" panose="02070309020205020404" pitchFamily="49" charset="0"/>
              <a:buChar char="o"/>
            </a:pPr>
            <a:endParaRPr lang="fr" sz="1800">
              <a:latin typeface="Raleway"/>
            </a:endParaRPr>
          </a:p>
          <a:p>
            <a:pPr marL="469900" indent="-342900" algn="l">
              <a:lnSpc>
                <a:spcPct val="114999"/>
              </a:lnSpc>
              <a:spcBef>
                <a:spcPts val="0"/>
              </a:spcBef>
              <a:buSzPts val="1600"/>
              <a:buFont typeface="Courier New" panose="02070309020205020404" pitchFamily="49" charset="0"/>
              <a:buChar char="o"/>
            </a:pPr>
            <a:endParaRPr lang="fr" sz="1800">
              <a:latin typeface="Raleway"/>
            </a:endParaRPr>
          </a:p>
          <a:p>
            <a:pPr marL="127000" algn="l">
              <a:lnSpc>
                <a:spcPct val="114999"/>
              </a:lnSpc>
              <a:spcBef>
                <a:spcPts val="0"/>
              </a:spcBef>
              <a:buSzPts val="1600"/>
            </a:pPr>
            <a:endParaRPr lang="fr" sz="1800">
              <a:latin typeface="Raleway"/>
            </a:endParaRPr>
          </a:p>
          <a:p>
            <a:pPr marL="127000" algn="l">
              <a:lnSpc>
                <a:spcPct val="114999"/>
              </a:lnSpc>
              <a:spcBef>
                <a:spcPts val="0"/>
              </a:spcBef>
              <a:buSzPts val="1600"/>
            </a:pPr>
            <a:r>
              <a:rPr lang="fr" sz="1800">
                <a:latin typeface="Raleway"/>
              </a:rPr>
              <a:t>Adresse des </a:t>
            </a:r>
            <a:r>
              <a:rPr lang="fr" sz="1800" err="1">
                <a:latin typeface="Raleway"/>
              </a:rPr>
              <a:t>dashboards</a:t>
            </a:r>
            <a:r>
              <a:rPr lang="fr" sz="1800">
                <a:latin typeface="Raleway"/>
              </a:rPr>
              <a:t> :</a:t>
            </a:r>
            <a:br>
              <a:rPr lang="fr" sz="1800">
                <a:latin typeface="Raleway"/>
              </a:rPr>
            </a:br>
            <a:r>
              <a:rPr lang="fr" sz="1800">
                <a:latin typeface="Raleway"/>
              </a:rPr>
              <a:t>Général - </a:t>
            </a:r>
            <a:r>
              <a:rPr lang="fr" sz="1800">
                <a:ea typeface="+mn-lt"/>
                <a:cs typeface="+mn-lt"/>
                <a:hlinkClick r:id="rId4"/>
              </a:rPr>
              <a:t>https://dashboard-greenia.streamlit.app/</a:t>
            </a:r>
          </a:p>
          <a:p>
            <a:pPr marL="127000" algn="l">
              <a:lnSpc>
                <a:spcPct val="114999"/>
              </a:lnSpc>
              <a:spcBef>
                <a:spcPts val="0"/>
              </a:spcBef>
              <a:buSzPts val="1600"/>
            </a:pPr>
            <a:r>
              <a:rPr lang="fr" sz="1800">
                <a:ea typeface="+mn-lt"/>
                <a:cs typeface="+mn-lt"/>
              </a:rPr>
              <a:t>User - </a:t>
            </a:r>
            <a:r>
              <a:rPr lang="fr" sz="1800">
                <a:ea typeface="+mn-lt"/>
                <a:cs typeface="+mn-lt"/>
                <a:hlinkClick r:id="rId5"/>
              </a:rPr>
              <a:t>https://dashboard-greenia-user.streamlit.app/</a:t>
            </a:r>
          </a:p>
          <a:p>
            <a:pPr marL="127000" algn="l">
              <a:lnSpc>
                <a:spcPct val="114999"/>
              </a:lnSpc>
              <a:spcBef>
                <a:spcPts val="0"/>
              </a:spcBef>
              <a:buSzPts val="1600"/>
            </a:pPr>
            <a:endParaRPr lang="fr" sz="1800">
              <a:ea typeface="+mn-lt"/>
              <a:cs typeface="+mn-lt"/>
            </a:endParaRPr>
          </a:p>
        </p:txBody>
      </p:sp>
    </p:spTree>
    <p:extLst>
      <p:ext uri="{BB962C8B-B14F-4D97-AF65-F5344CB8AC3E}">
        <p14:creationId xmlns:p14="http://schemas.microsoft.com/office/powerpoint/2010/main" val="101946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algn="l">
              <a:spcBef>
                <a:spcPts val="0"/>
              </a:spcBef>
              <a:buSzPts val="990"/>
            </a:pPr>
            <a:r>
              <a:rPr lang="fr-FR" sz="2800">
                <a:solidFill>
                  <a:srgbClr val="008D5F"/>
                </a:solidFill>
                <a:latin typeface="Raleway"/>
              </a:rPr>
              <a:t>Création de Dashboard informatifs.</a:t>
            </a:r>
            <a:br>
              <a:rPr lang="fr-FR" sz="2800">
                <a:solidFill>
                  <a:srgbClr val="008D5F"/>
                </a:solidFill>
                <a:latin typeface="Raleway"/>
              </a:rPr>
            </a:br>
            <a:r>
              <a:rPr lang="fr-FR" sz="2800">
                <a:solidFill>
                  <a:srgbClr val="008D5F"/>
                </a:solidFill>
                <a:latin typeface="Raleway"/>
              </a:rPr>
              <a:t>Que contiennent-il ?</a:t>
            </a:r>
            <a:endParaRPr lang="fr-FR" sz="2800">
              <a:solidFill>
                <a:srgbClr val="008D5F"/>
              </a:solidFill>
              <a:latin typeface="Raleway" pitchFamily="2" charset="77"/>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13</a:t>
            </a:r>
            <a:endParaRPr lang="fr-FR" sz="2800" dirty="0">
              <a:solidFill>
                <a:srgbClr val="008D5F"/>
              </a:solidFill>
              <a:latin typeface="Raleway" pitchFamily="2" charset="77"/>
            </a:endParaRPr>
          </a:p>
        </p:txBody>
      </p:sp>
      <p:pic>
        <p:nvPicPr>
          <p:cNvPr id="2" name="Google Shape;166;p22">
            <a:extLst>
              <a:ext uri="{FF2B5EF4-FFF2-40B4-BE49-F238E27FC236}">
                <a16:creationId xmlns:a16="http://schemas.microsoft.com/office/drawing/2014/main" id="{D785B3CD-44BD-A472-591B-39FCE82CF8D8}"/>
              </a:ext>
            </a:extLst>
          </p:cNvPr>
          <p:cNvPicPr preferRelativeResize="0">
            <a:picLocks noChangeAspect="1"/>
          </p:cNvPicPr>
          <p:nvPr/>
        </p:nvPicPr>
        <p:blipFill rotWithShape="1">
          <a:blip r:embed="rId2">
            <a:alphaModFix/>
          </a:blip>
          <a:srcRect l="4170" t="2890" r="4170" b="20837"/>
          <a:stretch/>
        </p:blipFill>
        <p:spPr>
          <a:xfrm>
            <a:off x="6752961" y="2057400"/>
            <a:ext cx="2831357" cy="4680402"/>
          </a:xfrm>
          <a:prstGeom prst="rect">
            <a:avLst/>
          </a:prstGeom>
          <a:noFill/>
          <a:ln>
            <a:noFill/>
          </a:ln>
          <a:effectLst>
            <a:outerShdw blurRad="57150" dist="19050" dir="5400000" algn="bl" rotWithShape="0">
              <a:srgbClr val="000000">
                <a:alpha val="50000"/>
              </a:srgbClr>
            </a:outerShdw>
            <a:softEdge rad="63500"/>
          </a:effectLst>
        </p:spPr>
      </p:pic>
      <p:pic>
        <p:nvPicPr>
          <p:cNvPr id="3" name="Google Shape;167;p22">
            <a:extLst>
              <a:ext uri="{FF2B5EF4-FFF2-40B4-BE49-F238E27FC236}">
                <a16:creationId xmlns:a16="http://schemas.microsoft.com/office/drawing/2014/main" id="{8CAF410C-8278-87F1-37F2-F1A18A5887F6}"/>
              </a:ext>
            </a:extLst>
          </p:cNvPr>
          <p:cNvPicPr preferRelativeResize="0">
            <a:picLocks noChangeAspect="1"/>
          </p:cNvPicPr>
          <p:nvPr/>
        </p:nvPicPr>
        <p:blipFill rotWithShape="1">
          <a:blip r:embed="rId3">
            <a:alphaModFix/>
          </a:blip>
          <a:srcRect l="4944" t="2551" r="2813" b="20602"/>
          <a:stretch/>
        </p:blipFill>
        <p:spPr>
          <a:xfrm>
            <a:off x="9251046" y="120198"/>
            <a:ext cx="2831357" cy="4685182"/>
          </a:xfrm>
          <a:prstGeom prst="rect">
            <a:avLst/>
          </a:prstGeom>
          <a:noFill/>
          <a:ln>
            <a:noFill/>
          </a:ln>
          <a:effectLst>
            <a:outerShdw blurRad="57150" dist="19050" dir="5400000" algn="bl" rotWithShape="0">
              <a:srgbClr val="000000">
                <a:alpha val="50000"/>
              </a:srgbClr>
            </a:outerShdw>
            <a:softEdge rad="63500"/>
          </a:effectLst>
        </p:spPr>
      </p:pic>
      <p:sp>
        <p:nvSpPr>
          <p:cNvPr id="4" name="Google Shape;165;p22">
            <a:extLst>
              <a:ext uri="{FF2B5EF4-FFF2-40B4-BE49-F238E27FC236}">
                <a16:creationId xmlns:a16="http://schemas.microsoft.com/office/drawing/2014/main" id="{924A6C1A-07FB-0A42-60A4-3FE6A55D97D1}"/>
              </a:ext>
            </a:extLst>
          </p:cNvPr>
          <p:cNvSpPr txBox="1">
            <a:spLocks noGrp="1"/>
          </p:cNvSpPr>
          <p:nvPr>
            <p:ph type="subTitle" idx="1"/>
          </p:nvPr>
        </p:nvSpPr>
        <p:spPr>
          <a:xfrm>
            <a:off x="236503" y="1337462"/>
            <a:ext cx="9014543" cy="4909529"/>
          </a:xfrm>
          <a:prstGeom prst="rect">
            <a:avLst/>
          </a:prstGeom>
        </p:spPr>
        <p:txBody>
          <a:bodyPr spcFirstLastPara="1" wrap="square" lIns="91425" tIns="91425" rIns="91425" bIns="91425" anchor="t" anchorCtr="0">
            <a:noAutofit/>
          </a:bodyPr>
          <a:lstStyle/>
          <a:p>
            <a:pPr marL="127000" algn="l">
              <a:lnSpc>
                <a:spcPct val="114999"/>
              </a:lnSpc>
              <a:spcBef>
                <a:spcPts val="0"/>
              </a:spcBef>
              <a:buSzPts val="1600"/>
            </a:pPr>
            <a:r>
              <a:rPr lang="fr" sz="1800" b="1">
                <a:latin typeface="Raleway"/>
              </a:rPr>
              <a:t>Général :</a:t>
            </a: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Répartition des </a:t>
            </a:r>
            <a:r>
              <a:rPr lang="fr" sz="1800" err="1">
                <a:latin typeface="Raleway"/>
                <a:ea typeface="+mn-lt"/>
                <a:cs typeface="+mn-lt"/>
              </a:rPr>
              <a:t>eco</a:t>
            </a:r>
            <a:r>
              <a:rPr lang="fr" sz="1800">
                <a:latin typeface="Raleway"/>
                <a:ea typeface="+mn-lt"/>
                <a:cs typeface="+mn-lt"/>
              </a:rPr>
              <a:t>-scores (nombres de produits présent dans une catégorie</a:t>
            </a: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Graphique des </a:t>
            </a:r>
            <a:r>
              <a:rPr lang="fr" sz="1800" err="1">
                <a:latin typeface="Raleway"/>
                <a:ea typeface="+mn-lt"/>
                <a:cs typeface="+mn-lt"/>
              </a:rPr>
              <a:t>emissions</a:t>
            </a:r>
            <a:r>
              <a:rPr lang="fr" sz="1800">
                <a:latin typeface="Raleway"/>
                <a:ea typeface="+mn-lt"/>
                <a:cs typeface="+mn-lt"/>
              </a:rPr>
              <a:t> de CO2 par étape du cycle </a:t>
            </a:r>
            <a:br>
              <a:rPr lang="fr" sz="1800">
                <a:latin typeface="Raleway"/>
                <a:ea typeface="+mn-lt"/>
                <a:cs typeface="+mn-lt"/>
              </a:rPr>
            </a:br>
            <a:r>
              <a:rPr lang="fr" sz="1800">
                <a:latin typeface="Raleway"/>
                <a:ea typeface="+mn-lt"/>
                <a:cs typeface="+mn-lt"/>
              </a:rPr>
              <a:t>de vie d'un produit</a:t>
            </a:r>
            <a:endParaRPr lang="fr" sz="1800">
              <a:latin typeface="Raleway"/>
            </a:endParaRP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Répartition des éco-scores par pays</a:t>
            </a: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Répartition des éco-scores parmi les 15 pays </a:t>
            </a:r>
            <a:br>
              <a:rPr lang="fr" sz="1800">
                <a:latin typeface="Raleway"/>
                <a:ea typeface="+mn-lt"/>
                <a:cs typeface="+mn-lt"/>
              </a:rPr>
            </a:br>
            <a:r>
              <a:rPr lang="fr" sz="1800">
                <a:latin typeface="Raleway"/>
                <a:ea typeface="+mn-lt"/>
                <a:cs typeface="+mn-lt"/>
              </a:rPr>
              <a:t>les plus connues</a:t>
            </a: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Les 10 pays ayant les meilleurs éco-scores</a:t>
            </a:r>
          </a:p>
          <a:p>
            <a:pPr marL="469900" indent="-342900" algn="l">
              <a:lnSpc>
                <a:spcPct val="114999"/>
              </a:lnSpc>
              <a:spcBef>
                <a:spcPts val="0"/>
              </a:spcBef>
              <a:buSzPts val="1600"/>
              <a:buFont typeface="Courier New" panose="02070309020205020404" pitchFamily="49" charset="0"/>
              <a:buChar char="o"/>
            </a:pPr>
            <a:r>
              <a:rPr lang="fr" sz="1800">
                <a:latin typeface="Raleway"/>
                <a:ea typeface="+mn-lt"/>
                <a:cs typeface="+mn-lt"/>
              </a:rPr>
              <a:t>L'éco-score par catégorie de produits</a:t>
            </a:r>
          </a:p>
          <a:p>
            <a:pPr marL="127000" algn="l">
              <a:lnSpc>
                <a:spcPct val="114999"/>
              </a:lnSpc>
              <a:spcBef>
                <a:spcPts val="0"/>
              </a:spcBef>
              <a:buSzPts val="1600"/>
            </a:pPr>
            <a:r>
              <a:rPr lang="fr" sz="1800" b="1">
                <a:latin typeface="Raleway"/>
                <a:ea typeface="+mn-lt"/>
                <a:cs typeface="+mn-lt"/>
              </a:rPr>
              <a:t>User : </a:t>
            </a:r>
          </a:p>
          <a:p>
            <a:pPr marL="469900" indent="-342900" algn="l">
              <a:lnSpc>
                <a:spcPct val="114999"/>
              </a:lnSpc>
              <a:spcBef>
                <a:spcPts val="0"/>
              </a:spcBef>
              <a:buFont typeface="Courier New,monospace"/>
              <a:buChar char="o"/>
            </a:pPr>
            <a:r>
              <a:rPr lang="fr" sz="1800">
                <a:latin typeface="Raleway"/>
              </a:rPr>
              <a:t>Moyenne de l'éco-score de l'utilisateur</a:t>
            </a:r>
          </a:p>
          <a:p>
            <a:pPr marL="469900" indent="-342900" algn="l">
              <a:lnSpc>
                <a:spcPct val="114999"/>
              </a:lnSpc>
              <a:spcBef>
                <a:spcPts val="0"/>
              </a:spcBef>
              <a:buFont typeface="Courier New,monospace"/>
              <a:buChar char="o"/>
            </a:pPr>
            <a:r>
              <a:rPr lang="fr" sz="1800">
                <a:latin typeface="Raleway"/>
              </a:rPr>
              <a:t>Éco-score par catégorie de produits</a:t>
            </a:r>
          </a:p>
        </p:txBody>
      </p:sp>
    </p:spTree>
    <p:extLst>
      <p:ext uri="{BB962C8B-B14F-4D97-AF65-F5344CB8AC3E}">
        <p14:creationId xmlns:p14="http://schemas.microsoft.com/office/powerpoint/2010/main" val="44323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Informer sur les lieux de collecte et de tri des déchets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14</a:t>
            </a:r>
            <a:endParaRPr lang="fr-FR" sz="2800" dirty="0">
              <a:solidFill>
                <a:srgbClr val="008D5F"/>
              </a:solidFill>
              <a:latin typeface="Raleway" pitchFamily="2" charset="77"/>
            </a:endParaRPr>
          </a:p>
        </p:txBody>
      </p:sp>
      <p:pic>
        <p:nvPicPr>
          <p:cNvPr id="2" name="Google Shape;174;p23">
            <a:extLst>
              <a:ext uri="{FF2B5EF4-FFF2-40B4-BE49-F238E27FC236}">
                <a16:creationId xmlns:a16="http://schemas.microsoft.com/office/drawing/2014/main" id="{88C6937D-3D18-4AF8-12C1-28950DE77114}"/>
              </a:ext>
            </a:extLst>
          </p:cNvPr>
          <p:cNvPicPr preferRelativeResize="0">
            <a:picLocks noChangeAspect="1"/>
          </p:cNvPicPr>
          <p:nvPr/>
        </p:nvPicPr>
        <p:blipFill rotWithShape="1">
          <a:blip r:embed="rId2">
            <a:alphaModFix/>
          </a:blip>
          <a:srcRect b="14456"/>
          <a:stretch/>
        </p:blipFill>
        <p:spPr>
          <a:xfrm>
            <a:off x="8622312" y="651145"/>
            <a:ext cx="3044833" cy="5644858"/>
          </a:xfrm>
          <a:prstGeom prst="rect">
            <a:avLst/>
          </a:prstGeom>
          <a:noFill/>
          <a:ln>
            <a:noFill/>
          </a:ln>
          <a:effectLst>
            <a:outerShdw blurRad="57150" dist="19050" dir="5400000" algn="bl" rotWithShape="0">
              <a:srgbClr val="000000">
                <a:alpha val="50000"/>
              </a:srgbClr>
            </a:outerShdw>
          </a:effectLst>
        </p:spPr>
      </p:pic>
      <p:graphicFrame>
        <p:nvGraphicFramePr>
          <p:cNvPr id="23" name="Google Shape;175;p23">
            <a:extLst>
              <a:ext uri="{FF2B5EF4-FFF2-40B4-BE49-F238E27FC236}">
                <a16:creationId xmlns:a16="http://schemas.microsoft.com/office/drawing/2014/main" id="{C92929D9-A117-7237-D4D1-97274A4039F3}"/>
              </a:ext>
            </a:extLst>
          </p:cNvPr>
          <p:cNvGraphicFramePr>
            <a:graphicFrameLocks noChangeAspect="1"/>
          </p:cNvGraphicFramePr>
          <p:nvPr>
            <p:extLst>
              <p:ext uri="{D42A27DB-BD31-4B8C-83A1-F6EECF244321}">
                <p14:modId xmlns:p14="http://schemas.microsoft.com/office/powerpoint/2010/main" val="2442116924"/>
              </p:ext>
            </p:extLst>
          </p:nvPr>
        </p:nvGraphicFramePr>
        <p:xfrm>
          <a:off x="-271152" y="1492347"/>
          <a:ext cx="8716174" cy="4764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378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Le tout dans une application web disponible partout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15</a:t>
            </a:r>
            <a:endParaRPr lang="fr-FR" sz="2800" dirty="0">
              <a:solidFill>
                <a:srgbClr val="008D5F"/>
              </a:solidFill>
              <a:latin typeface="Raleway" pitchFamily="2" charset="77"/>
            </a:endParaRPr>
          </a:p>
        </p:txBody>
      </p:sp>
      <p:sp>
        <p:nvSpPr>
          <p:cNvPr id="3" name="Google Shape;190;p25">
            <a:extLst>
              <a:ext uri="{FF2B5EF4-FFF2-40B4-BE49-F238E27FC236}">
                <a16:creationId xmlns:a16="http://schemas.microsoft.com/office/drawing/2014/main" id="{B844C958-FB59-303A-DFC6-8C741FC2EE5B}"/>
              </a:ext>
            </a:extLst>
          </p:cNvPr>
          <p:cNvSpPr txBox="1">
            <a:spLocks noGrp="1"/>
          </p:cNvSpPr>
          <p:nvPr>
            <p:ph type="subTitle" idx="1"/>
          </p:nvPr>
        </p:nvSpPr>
        <p:spPr>
          <a:xfrm>
            <a:off x="236503" y="1487124"/>
            <a:ext cx="8143200" cy="3855900"/>
          </a:xfrm>
          <a:prstGeom prst="rect">
            <a:avLst/>
          </a:prstGeom>
        </p:spPr>
        <p:txBody>
          <a:bodyPr spcFirstLastPara="1" wrap="square" lIns="91425" tIns="91425" rIns="91425" bIns="91425" anchor="t" anchorCtr="0">
            <a:normAutofit/>
          </a:bodyPr>
          <a:lstStyle/>
          <a:p>
            <a:pPr marL="127000" lvl="0" algn="l" rtl="0">
              <a:lnSpc>
                <a:spcPct val="115000"/>
              </a:lnSpc>
              <a:spcBef>
                <a:spcPts val="0"/>
              </a:spcBef>
              <a:spcAft>
                <a:spcPts val="0"/>
              </a:spcAft>
              <a:buSzPts val="1600"/>
            </a:pPr>
            <a:r>
              <a:rPr lang="fr" sz="1800">
                <a:latin typeface="Raleway" pitchFamily="2" charset="77"/>
              </a:rPr>
              <a:t>Développement en HTML, CSS et JavaScript</a:t>
            </a:r>
          </a:p>
          <a:p>
            <a:pPr marL="127000" lvl="0" algn="l" rtl="0">
              <a:lnSpc>
                <a:spcPct val="115000"/>
              </a:lnSpc>
              <a:spcBef>
                <a:spcPts val="0"/>
              </a:spcBef>
              <a:spcAft>
                <a:spcPts val="0"/>
              </a:spcAft>
              <a:buSzPts val="1600"/>
            </a:pPr>
            <a:endParaRPr lang="fr" sz="1800">
              <a:latin typeface="Raleway" pitchFamily="2" charset="77"/>
            </a:endParaRPr>
          </a:p>
          <a:p>
            <a:pPr marL="127000" algn="l">
              <a:lnSpc>
                <a:spcPct val="115000"/>
              </a:lnSpc>
              <a:spcBef>
                <a:spcPts val="0"/>
              </a:spcBef>
              <a:buSzPts val="1600"/>
            </a:pPr>
            <a:r>
              <a:rPr lang="fr" sz="1800">
                <a:latin typeface="Raleway" pitchFamily="2" charset="77"/>
              </a:rPr>
              <a:t>Idéal pour un prototype !</a:t>
            </a:r>
          </a:p>
          <a:p>
            <a:pPr marL="127000" lvl="0" algn="l" rtl="0">
              <a:lnSpc>
                <a:spcPct val="115000"/>
              </a:lnSpc>
              <a:spcBef>
                <a:spcPts val="0"/>
              </a:spcBef>
              <a:spcAft>
                <a:spcPts val="0"/>
              </a:spcAft>
              <a:buSzPts val="1600"/>
            </a:pPr>
            <a:endParaRPr lang="fr" sz="1800">
              <a:latin typeface="Raleway" pitchFamily="2" charset="77"/>
            </a:endParaRPr>
          </a:p>
          <a:p>
            <a:pPr marL="127000" algn="l">
              <a:lnSpc>
                <a:spcPct val="115000"/>
              </a:lnSpc>
              <a:spcBef>
                <a:spcPts val="0"/>
              </a:spcBef>
              <a:buSzPts val="1600"/>
            </a:pPr>
            <a:r>
              <a:rPr lang="fr-FR" sz="1800">
                <a:latin typeface="Raleway" pitchFamily="2" charset="77"/>
              </a:rPr>
              <a:t>Solution déployée sur </a:t>
            </a:r>
            <a:r>
              <a:rPr lang="fr-FR" sz="1800" err="1">
                <a:latin typeface="Raleway" pitchFamily="2" charset="77"/>
              </a:rPr>
              <a:t>Github</a:t>
            </a:r>
            <a:r>
              <a:rPr lang="fr-FR" sz="1800">
                <a:latin typeface="Raleway" pitchFamily="2" charset="77"/>
              </a:rPr>
              <a:t> Pages		</a:t>
            </a:r>
            <a:endParaRPr lang="fr" sz="1800">
              <a:latin typeface="Raleway" pitchFamily="2" charset="77"/>
            </a:endParaRPr>
          </a:p>
          <a:p>
            <a:pPr marL="127000" lvl="0" algn="l" rtl="0">
              <a:lnSpc>
                <a:spcPct val="115000"/>
              </a:lnSpc>
              <a:spcBef>
                <a:spcPts val="0"/>
              </a:spcBef>
              <a:spcAft>
                <a:spcPts val="0"/>
              </a:spcAft>
              <a:buSzPts val="1600"/>
            </a:pPr>
            <a:endParaRPr lang="fr" sz="1800">
              <a:latin typeface="Raleway" pitchFamily="2" charset="77"/>
            </a:endParaRPr>
          </a:p>
          <a:p>
            <a:pPr marL="127000" lvl="0" algn="l" rtl="0">
              <a:lnSpc>
                <a:spcPct val="115000"/>
              </a:lnSpc>
              <a:spcBef>
                <a:spcPts val="0"/>
              </a:spcBef>
              <a:spcAft>
                <a:spcPts val="0"/>
              </a:spcAft>
              <a:buSzPts val="1600"/>
            </a:pPr>
            <a:r>
              <a:rPr lang="fr" sz="1800">
                <a:latin typeface="Raleway" pitchFamily="2" charset="77"/>
              </a:rPr>
              <a:t>Avantages :</a:t>
            </a:r>
            <a:endParaRPr sz="1800">
              <a:latin typeface="Raleway" pitchFamily="2" charset="77"/>
            </a:endParaRPr>
          </a:p>
          <a:p>
            <a:pPr marL="1384300" lvl="2" indent="-342900" algn="l" rtl="0">
              <a:lnSpc>
                <a:spcPct val="115000"/>
              </a:lnSpc>
              <a:spcBef>
                <a:spcPts val="0"/>
              </a:spcBef>
              <a:spcAft>
                <a:spcPts val="0"/>
              </a:spcAft>
              <a:buSzPts val="1600"/>
              <a:buFont typeface="Courier New" panose="02070309020205020404" pitchFamily="49" charset="0"/>
              <a:buChar char="o"/>
            </a:pPr>
            <a:r>
              <a:rPr lang="fr">
                <a:latin typeface="Raleway" pitchFamily="2" charset="77"/>
              </a:rPr>
              <a:t>Disponible sur toutes les interfaces (iOS, Android, etc…) </a:t>
            </a:r>
            <a:endParaRPr>
              <a:latin typeface="Raleway" pitchFamily="2" charset="77"/>
            </a:endParaRPr>
          </a:p>
          <a:p>
            <a:pPr marL="1384300" lvl="2" indent="-342900" algn="l" rtl="0">
              <a:lnSpc>
                <a:spcPct val="115000"/>
              </a:lnSpc>
              <a:spcBef>
                <a:spcPts val="0"/>
              </a:spcBef>
              <a:spcAft>
                <a:spcPts val="0"/>
              </a:spcAft>
              <a:buSzPts val="1600"/>
              <a:buFont typeface="Courier New" panose="02070309020205020404" pitchFamily="49" charset="0"/>
              <a:buChar char="o"/>
            </a:pPr>
            <a:r>
              <a:rPr lang="fr">
                <a:latin typeface="Raleway" pitchFamily="2" charset="77"/>
              </a:rPr>
              <a:t>Facilité de déploiement (pas de store)</a:t>
            </a:r>
            <a:endParaRPr>
              <a:latin typeface="Raleway" pitchFamily="2" charset="77"/>
            </a:endParaRPr>
          </a:p>
          <a:p>
            <a:pPr marL="1384300" lvl="2" indent="-342900" algn="l" rtl="0">
              <a:lnSpc>
                <a:spcPct val="115000"/>
              </a:lnSpc>
              <a:spcBef>
                <a:spcPts val="0"/>
              </a:spcBef>
              <a:spcAft>
                <a:spcPts val="0"/>
              </a:spcAft>
              <a:buSzPts val="1600"/>
              <a:buFont typeface="Courier New" panose="02070309020205020404" pitchFamily="49" charset="0"/>
              <a:buChar char="o"/>
            </a:pPr>
            <a:r>
              <a:rPr lang="fr">
                <a:latin typeface="Raleway" pitchFamily="2" charset="77"/>
              </a:rPr>
              <a:t>Développement rapide et facilement responsive </a:t>
            </a:r>
            <a:endParaRPr>
              <a:latin typeface="Raleway" pitchFamily="2" charset="77"/>
            </a:endParaRPr>
          </a:p>
          <a:p>
            <a:pPr marL="127000" lvl="0" algn="l" rtl="0">
              <a:lnSpc>
                <a:spcPct val="115000"/>
              </a:lnSpc>
              <a:spcBef>
                <a:spcPts val="0"/>
              </a:spcBef>
              <a:spcAft>
                <a:spcPts val="0"/>
              </a:spcAft>
              <a:buSzPts val="1600"/>
            </a:pPr>
            <a:endParaRPr lang="fr" sz="1800">
              <a:latin typeface="Raleway" pitchFamily="2" charset="77"/>
            </a:endParaRPr>
          </a:p>
          <a:p>
            <a:pPr marL="127000" lvl="0" algn="l" rtl="0">
              <a:lnSpc>
                <a:spcPct val="115000"/>
              </a:lnSpc>
              <a:spcBef>
                <a:spcPts val="0"/>
              </a:spcBef>
              <a:spcAft>
                <a:spcPts val="0"/>
              </a:spcAft>
              <a:buSzPts val="1600"/>
            </a:pPr>
            <a:endParaRPr lang="fr" sz="1800">
              <a:latin typeface="Raleway" pitchFamily="2" charset="77"/>
            </a:endParaRPr>
          </a:p>
        </p:txBody>
      </p:sp>
      <p:pic>
        <p:nvPicPr>
          <p:cNvPr id="5" name="Image 4" descr="Une image contenant texte, capture d’écran, logiciel, Icône d’ordinateur&#10;&#10;Description générée automatiquement">
            <a:extLst>
              <a:ext uri="{FF2B5EF4-FFF2-40B4-BE49-F238E27FC236}">
                <a16:creationId xmlns:a16="http://schemas.microsoft.com/office/drawing/2014/main" id="{DB4F2A07-9FC9-AC8A-B41B-2F98E5ECA9EB}"/>
              </a:ext>
            </a:extLst>
          </p:cNvPr>
          <p:cNvPicPr>
            <a:picLocks noChangeAspect="1"/>
          </p:cNvPicPr>
          <p:nvPr/>
        </p:nvPicPr>
        <p:blipFill>
          <a:blip r:embed="rId2"/>
          <a:srcRect b="14520"/>
          <a:stretch/>
        </p:blipFill>
        <p:spPr>
          <a:xfrm>
            <a:off x="8579011" y="587674"/>
            <a:ext cx="3067173" cy="5682651"/>
          </a:xfrm>
          <a:prstGeom prst="rect">
            <a:avLst/>
          </a:prstGeom>
        </p:spPr>
      </p:pic>
    </p:spTree>
    <p:extLst>
      <p:ext uri="{BB962C8B-B14F-4D97-AF65-F5344CB8AC3E}">
        <p14:creationId xmlns:p14="http://schemas.microsoft.com/office/powerpoint/2010/main" val="3693865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carte, capture d’écran, logiciel&#10;&#10;Description générée automatiquement">
            <a:extLst>
              <a:ext uri="{FF2B5EF4-FFF2-40B4-BE49-F238E27FC236}">
                <a16:creationId xmlns:a16="http://schemas.microsoft.com/office/drawing/2014/main" id="{9E88D964-3413-A6AC-77C0-DAF7818F91E9}"/>
              </a:ext>
            </a:extLst>
          </p:cNvPr>
          <p:cNvPicPr>
            <a:picLocks noChangeAspect="1"/>
          </p:cNvPicPr>
          <p:nvPr/>
        </p:nvPicPr>
        <p:blipFill>
          <a:blip r:embed="rId2"/>
          <a:srcRect l="3609" t="14274" r="3840" b="46338"/>
          <a:stretch/>
        </p:blipFill>
        <p:spPr>
          <a:xfrm>
            <a:off x="8445022" y="624858"/>
            <a:ext cx="3399415" cy="3135618"/>
          </a:xfrm>
          <a:prstGeom prst="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Scraping de données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16</a:t>
            </a:r>
            <a:endParaRPr lang="fr-FR" sz="2800" dirty="0">
              <a:solidFill>
                <a:srgbClr val="008D5F"/>
              </a:solidFill>
              <a:latin typeface="Raleway" pitchFamily="2" charset="77"/>
            </a:endParaRPr>
          </a:p>
        </p:txBody>
      </p:sp>
      <p:sp>
        <p:nvSpPr>
          <p:cNvPr id="2" name="Google Shape;529;p63">
            <a:extLst>
              <a:ext uri="{FF2B5EF4-FFF2-40B4-BE49-F238E27FC236}">
                <a16:creationId xmlns:a16="http://schemas.microsoft.com/office/drawing/2014/main" id="{59683AC1-A14B-DE87-755B-F0DEEDA0EDDC}"/>
              </a:ext>
            </a:extLst>
          </p:cNvPr>
          <p:cNvSpPr txBox="1">
            <a:spLocks noGrp="1"/>
          </p:cNvSpPr>
          <p:nvPr>
            <p:ph type="subTitle" idx="1"/>
          </p:nvPr>
        </p:nvSpPr>
        <p:spPr>
          <a:xfrm>
            <a:off x="529264" y="921317"/>
            <a:ext cx="7857600" cy="343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800">
                <a:latin typeface="Raleway" pitchFamily="2" charset="77"/>
              </a:rPr>
              <a:t>Web Scraping (Métropole Aix-Marseille-Provence )</a:t>
            </a:r>
            <a:endParaRPr sz="1800">
              <a:latin typeface="Raleway" pitchFamily="2" charset="77"/>
            </a:endParaRPr>
          </a:p>
          <a:p>
            <a:pPr marL="0" lvl="0" indent="0" algn="l" rtl="0">
              <a:spcBef>
                <a:spcPts val="0"/>
              </a:spcBef>
              <a:spcAft>
                <a:spcPts val="0"/>
              </a:spcAft>
              <a:buNone/>
            </a:pPr>
            <a:endParaRPr sz="1800">
              <a:latin typeface="Raleway" pitchFamily="2" charset="77"/>
            </a:endParaRPr>
          </a:p>
          <a:p>
            <a:pPr marL="0" lvl="0" indent="0" algn="l" rtl="0">
              <a:spcBef>
                <a:spcPts val="0"/>
              </a:spcBef>
              <a:spcAft>
                <a:spcPts val="0"/>
              </a:spcAft>
              <a:buNone/>
            </a:pPr>
            <a:r>
              <a:rPr lang="fr" sz="1800">
                <a:latin typeface="Raleway" pitchFamily="2" charset="77"/>
              </a:rPr>
              <a:t>Beautiful Soup librairie (python)</a:t>
            </a:r>
          </a:p>
          <a:p>
            <a:pPr marL="0" lvl="0" indent="0" algn="l" rtl="0">
              <a:spcBef>
                <a:spcPts val="0"/>
              </a:spcBef>
              <a:spcAft>
                <a:spcPts val="0"/>
              </a:spcAft>
              <a:buNone/>
            </a:pPr>
            <a:endParaRPr lang="fr" sz="1800">
              <a:latin typeface="Raleway" pitchFamily="2" charset="77"/>
            </a:endParaRPr>
          </a:p>
          <a:p>
            <a:pPr marL="0" lvl="0" indent="0" algn="l" rtl="0">
              <a:spcBef>
                <a:spcPts val="0"/>
              </a:spcBef>
              <a:spcAft>
                <a:spcPts val="0"/>
              </a:spcAft>
              <a:buNone/>
            </a:pPr>
            <a:r>
              <a:rPr lang="fr" sz="1800" b="1">
                <a:latin typeface="Raleway" pitchFamily="2" charset="77"/>
              </a:rPr>
              <a:t>Points de dépôt et de collecte des déchets </a:t>
            </a:r>
            <a:endParaRPr sz="1800" b="1">
              <a:latin typeface="Raleway" pitchFamily="2" charset="77"/>
            </a:endParaRPr>
          </a:p>
          <a:p>
            <a:pPr marL="0" lvl="0" indent="0" algn="l" rtl="0">
              <a:spcBef>
                <a:spcPts val="0"/>
              </a:spcBef>
              <a:spcAft>
                <a:spcPts val="0"/>
              </a:spcAft>
              <a:buNone/>
            </a:pPr>
            <a:endParaRPr sz="1800">
              <a:latin typeface="Raleway" pitchFamily="2" charset="77"/>
            </a:endParaRPr>
          </a:p>
        </p:txBody>
      </p:sp>
      <p:pic>
        <p:nvPicPr>
          <p:cNvPr id="4" name="Google Shape;531;p63">
            <a:extLst>
              <a:ext uri="{FF2B5EF4-FFF2-40B4-BE49-F238E27FC236}">
                <a16:creationId xmlns:a16="http://schemas.microsoft.com/office/drawing/2014/main" id="{C9F7A819-0F27-2275-1863-E04843F29CC8}"/>
              </a:ext>
            </a:extLst>
          </p:cNvPr>
          <p:cNvPicPr preferRelativeResize="0">
            <a:picLocks noChangeAspect="1"/>
          </p:cNvPicPr>
          <p:nvPr/>
        </p:nvPicPr>
        <p:blipFill>
          <a:blip r:embed="rId3">
            <a:alphaModFix/>
          </a:blip>
          <a:stretch>
            <a:fillRect/>
          </a:stretch>
        </p:blipFill>
        <p:spPr>
          <a:xfrm>
            <a:off x="799039" y="3036205"/>
            <a:ext cx="6807063" cy="2900478"/>
          </a:xfrm>
          <a:prstGeom prst="roundRect">
            <a:avLst/>
          </a:prstGeom>
          <a:noFill/>
          <a:ln>
            <a:noFill/>
          </a:ln>
        </p:spPr>
      </p:pic>
    </p:spTree>
    <p:extLst>
      <p:ext uri="{BB962C8B-B14F-4D97-AF65-F5344CB8AC3E}">
        <p14:creationId xmlns:p14="http://schemas.microsoft.com/office/powerpoint/2010/main" val="363327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algn="l">
              <a:spcBef>
                <a:spcPts val="0"/>
              </a:spcBef>
              <a:buSzPts val="990"/>
            </a:pPr>
            <a:r>
              <a:rPr lang="fr-FR" sz="2800">
                <a:solidFill>
                  <a:srgbClr val="008D5F"/>
                </a:solidFill>
                <a:latin typeface="Raleway"/>
              </a:rPr>
              <a:t>Source de données</a:t>
            </a:r>
            <a:endParaRPr lang="fr-FR" sz="2800">
              <a:solidFill>
                <a:srgbClr val="008D5F"/>
              </a:solidFill>
              <a:latin typeface="Raleway" pitchFamily="2" charset="77"/>
            </a:endParaRP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17</a:t>
            </a:r>
            <a:endParaRPr lang="fr-FR" sz="2800" dirty="0">
              <a:solidFill>
                <a:srgbClr val="008D5F"/>
              </a:solidFill>
              <a:latin typeface="Raleway" pitchFamily="2" charset="77"/>
            </a:endParaRPr>
          </a:p>
        </p:txBody>
      </p:sp>
      <p:sp>
        <p:nvSpPr>
          <p:cNvPr id="2" name="Google Shape;529;p63">
            <a:extLst>
              <a:ext uri="{FF2B5EF4-FFF2-40B4-BE49-F238E27FC236}">
                <a16:creationId xmlns:a16="http://schemas.microsoft.com/office/drawing/2014/main" id="{59683AC1-A14B-DE87-755B-F0DEEDA0EDDC}"/>
              </a:ext>
            </a:extLst>
          </p:cNvPr>
          <p:cNvSpPr txBox="1">
            <a:spLocks noGrp="1"/>
          </p:cNvSpPr>
          <p:nvPr>
            <p:ph type="subTitle" idx="1"/>
          </p:nvPr>
        </p:nvSpPr>
        <p:spPr>
          <a:xfrm>
            <a:off x="529264" y="921317"/>
            <a:ext cx="7857600" cy="3438900"/>
          </a:xfrm>
          <a:prstGeom prst="rect">
            <a:avLst/>
          </a:prstGeom>
        </p:spPr>
        <p:txBody>
          <a:bodyPr spcFirstLastPara="1" wrap="square" lIns="91425" tIns="91425" rIns="91425" bIns="91425" anchor="t" anchorCtr="0">
            <a:normAutofit/>
          </a:bodyPr>
          <a:lstStyle/>
          <a:p>
            <a:pPr algn="l">
              <a:spcBef>
                <a:spcPts val="0"/>
              </a:spcBef>
            </a:pPr>
            <a:r>
              <a:rPr lang="fr" sz="2800" b="1">
                <a:latin typeface="Raleway"/>
              </a:rPr>
              <a:t>Open Food Fact</a:t>
            </a:r>
            <a:endParaRPr lang="fr-FR" sz="2800" b="1"/>
          </a:p>
          <a:p>
            <a:pPr marL="0" lvl="0" indent="0" algn="l" rtl="0">
              <a:spcBef>
                <a:spcPts val="0"/>
              </a:spcBef>
              <a:spcAft>
                <a:spcPts val="0"/>
              </a:spcAft>
              <a:buNone/>
            </a:pPr>
            <a:endParaRPr sz="1800">
              <a:latin typeface="Raleway" pitchFamily="2" charset="77"/>
            </a:endParaRPr>
          </a:p>
        </p:txBody>
      </p:sp>
      <p:pic>
        <p:nvPicPr>
          <p:cNvPr id="3" name="Image 2" descr="Une image contenant texte, clipart, fruit, logo&#10;&#10;Description générée automatiquement">
            <a:extLst>
              <a:ext uri="{FF2B5EF4-FFF2-40B4-BE49-F238E27FC236}">
                <a16:creationId xmlns:a16="http://schemas.microsoft.com/office/drawing/2014/main" id="{6596B526-0FDD-0A6D-684E-14DA64467CAC}"/>
              </a:ext>
            </a:extLst>
          </p:cNvPr>
          <p:cNvPicPr>
            <a:picLocks noChangeAspect="1"/>
          </p:cNvPicPr>
          <p:nvPr/>
        </p:nvPicPr>
        <p:blipFill>
          <a:blip r:embed="rId2"/>
          <a:stretch>
            <a:fillRect/>
          </a:stretch>
        </p:blipFill>
        <p:spPr>
          <a:xfrm>
            <a:off x="1144304" y="2108679"/>
            <a:ext cx="9903392" cy="3287823"/>
          </a:xfrm>
          <a:prstGeom prst="rect">
            <a:avLst/>
          </a:prstGeom>
        </p:spPr>
      </p:pic>
    </p:spTree>
    <p:extLst>
      <p:ext uri="{BB962C8B-B14F-4D97-AF65-F5344CB8AC3E}">
        <p14:creationId xmlns:p14="http://schemas.microsoft.com/office/powerpoint/2010/main" val="74949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10114CAA-D35F-5980-0394-DB2EFBB3FD44}"/>
              </a:ext>
            </a:extLst>
          </p:cNvPr>
          <p:cNvSpPr txBox="1"/>
          <p:nvPr/>
        </p:nvSpPr>
        <p:spPr>
          <a:xfrm>
            <a:off x="8115300" y="1562669"/>
            <a:ext cx="3389515" cy="2380681"/>
          </a:xfrm>
          <a:prstGeom prst="rect">
            <a:avLst/>
          </a:prstGeom>
        </p:spPr>
        <p:txBody>
          <a:bodyPr vert="horz" lIns="91440" tIns="45720" rIns="91440" bIns="45720" rtlCol="0" anchor="b">
            <a:normAutofit/>
          </a:bodyPr>
          <a:lstStyle/>
          <a:p>
            <a:pPr lvl="0" algn="ctr">
              <a:lnSpc>
                <a:spcPct val="90000"/>
              </a:lnSpc>
              <a:spcBef>
                <a:spcPct val="0"/>
              </a:spcBef>
              <a:spcAft>
                <a:spcPts val="600"/>
              </a:spcAft>
            </a:pPr>
            <a:r>
              <a:rPr lang="en-US" sz="3600">
                <a:solidFill>
                  <a:schemeClr val="tx1">
                    <a:lumMod val="85000"/>
                    <a:lumOff val="15000"/>
                  </a:schemeClr>
                </a:solidFill>
                <a:latin typeface="Raleway" pitchFamily="2" charset="77"/>
                <a:ea typeface="+mj-ea"/>
                <a:cs typeface="+mj-cs"/>
              </a:rPr>
              <a:t>3. </a:t>
            </a:r>
            <a:r>
              <a:rPr lang="en-US" sz="3600" err="1">
                <a:solidFill>
                  <a:schemeClr val="tx1">
                    <a:lumMod val="85000"/>
                    <a:lumOff val="15000"/>
                  </a:schemeClr>
                </a:solidFill>
                <a:latin typeface="Raleway" pitchFamily="2" charset="77"/>
                <a:ea typeface="+mj-ea"/>
                <a:cs typeface="+mj-cs"/>
              </a:rPr>
              <a:t>Prédiction</a:t>
            </a:r>
            <a:r>
              <a:rPr lang="en-US" sz="3600">
                <a:solidFill>
                  <a:schemeClr val="tx1">
                    <a:lumMod val="85000"/>
                    <a:lumOff val="15000"/>
                  </a:schemeClr>
                </a:solidFill>
                <a:latin typeface="Raleway" pitchFamily="2" charset="77"/>
                <a:ea typeface="+mj-ea"/>
                <a:cs typeface="+mj-cs"/>
              </a:rPr>
              <a:t> de </a:t>
            </a:r>
            <a:r>
              <a:rPr lang="en-US" sz="3600" err="1">
                <a:solidFill>
                  <a:schemeClr val="tx1">
                    <a:lumMod val="85000"/>
                    <a:lumOff val="15000"/>
                  </a:schemeClr>
                </a:solidFill>
                <a:latin typeface="Raleway" pitchFamily="2" charset="77"/>
                <a:ea typeface="+mj-ea"/>
                <a:cs typeface="+mj-cs"/>
              </a:rPr>
              <a:t>l’éco</a:t>
            </a:r>
            <a:r>
              <a:rPr lang="en-US" sz="3600">
                <a:solidFill>
                  <a:schemeClr val="tx1">
                    <a:lumMod val="85000"/>
                    <a:lumOff val="15000"/>
                  </a:schemeClr>
                </a:solidFill>
                <a:latin typeface="Raleway" pitchFamily="2" charset="77"/>
                <a:ea typeface="+mj-ea"/>
                <a:cs typeface="+mj-cs"/>
              </a:rPr>
              <a:t>-score</a:t>
            </a:r>
          </a:p>
        </p:txBody>
      </p:sp>
      <p:pic>
        <p:nvPicPr>
          <p:cNvPr id="5" name="Image 4" descr="Une image contenant ciel, plein air, plante, fleur&#10;&#10;Description générée automatiquement">
            <a:extLst>
              <a:ext uri="{FF2B5EF4-FFF2-40B4-BE49-F238E27FC236}">
                <a16:creationId xmlns:a16="http://schemas.microsoft.com/office/drawing/2014/main" id="{8C752E11-A3B4-2758-5EF4-DBCB8C368A31}"/>
              </a:ext>
            </a:extLst>
          </p:cNvPr>
          <p:cNvPicPr>
            <a:picLocks noChangeAspect="1"/>
          </p:cNvPicPr>
          <p:nvPr/>
        </p:nvPicPr>
        <p:blipFill>
          <a:blip r:embed="rId3"/>
          <a:srcRect t="14820" b="19870"/>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3" name="Google Shape;110;p16">
            <a:extLst>
              <a:ext uri="{FF2B5EF4-FFF2-40B4-BE49-F238E27FC236}">
                <a16:creationId xmlns:a16="http://schemas.microsoft.com/office/drawing/2014/main" id="{22C19FA7-863D-57D3-CFD9-0C1D47FAF1CD}"/>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18</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19961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0;p16">
            <a:extLst>
              <a:ext uri="{FF2B5EF4-FFF2-40B4-BE49-F238E27FC236}">
                <a16:creationId xmlns:a16="http://schemas.microsoft.com/office/drawing/2014/main" id="{37DC694A-D039-C1C5-3E26-73DADC2D2403}"/>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a:solidFill>
                  <a:srgbClr val="008D5F"/>
                </a:solidFill>
                <a:latin typeface="Raleway" pitchFamily="2" charset="77"/>
              </a:rPr>
              <a:t>01</a:t>
            </a:r>
          </a:p>
        </p:txBody>
      </p:sp>
      <p:sp>
        <p:nvSpPr>
          <p:cNvPr id="10" name="Google Shape;555;p66">
            <a:extLst>
              <a:ext uri="{FF2B5EF4-FFF2-40B4-BE49-F238E27FC236}">
                <a16:creationId xmlns:a16="http://schemas.microsoft.com/office/drawing/2014/main" id="{55222CE9-983B-6B4E-A5D0-3E10EFA80D74}"/>
              </a:ext>
            </a:extLst>
          </p:cNvPr>
          <p:cNvSpPr/>
          <p:nvPr/>
        </p:nvSpPr>
        <p:spPr>
          <a:xfrm>
            <a:off x="8027892" y="1194489"/>
            <a:ext cx="3261953" cy="4891061"/>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pic>
        <p:nvPicPr>
          <p:cNvPr id="11" name="Google Shape;556;p66">
            <a:extLst>
              <a:ext uri="{FF2B5EF4-FFF2-40B4-BE49-F238E27FC236}">
                <a16:creationId xmlns:a16="http://schemas.microsoft.com/office/drawing/2014/main" id="{AED656F2-D3E8-AA57-665A-A775A595D61D}"/>
              </a:ext>
            </a:extLst>
          </p:cNvPr>
          <p:cNvPicPr preferRelativeResize="0">
            <a:picLocks noChangeAspect="1"/>
          </p:cNvPicPr>
          <p:nvPr/>
        </p:nvPicPr>
        <p:blipFill rotWithShape="1">
          <a:blip r:embed="rId2">
            <a:alphaModFix/>
          </a:blip>
          <a:srcRect l="12925" t="3855" r="22416" b="47650"/>
          <a:stretch/>
        </p:blipFill>
        <p:spPr>
          <a:xfrm>
            <a:off x="8763886" y="1363165"/>
            <a:ext cx="1789963" cy="1789963"/>
          </a:xfrm>
          <a:prstGeom prst="ellipse">
            <a:avLst/>
          </a:prstGeom>
          <a:noFill/>
          <a:ln>
            <a:noFill/>
          </a:ln>
        </p:spPr>
      </p:pic>
      <p:sp>
        <p:nvSpPr>
          <p:cNvPr id="21" name="Google Shape;555;p66">
            <a:extLst>
              <a:ext uri="{FF2B5EF4-FFF2-40B4-BE49-F238E27FC236}">
                <a16:creationId xmlns:a16="http://schemas.microsoft.com/office/drawing/2014/main" id="{9E79049F-4477-5BA0-127F-66DBB80CC715}"/>
              </a:ext>
            </a:extLst>
          </p:cNvPr>
          <p:cNvSpPr/>
          <p:nvPr/>
        </p:nvSpPr>
        <p:spPr>
          <a:xfrm>
            <a:off x="4407877" y="1194489"/>
            <a:ext cx="3261953" cy="4891061"/>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pic>
        <p:nvPicPr>
          <p:cNvPr id="23" name="Google Shape;562;p66">
            <a:extLst>
              <a:ext uri="{FF2B5EF4-FFF2-40B4-BE49-F238E27FC236}">
                <a16:creationId xmlns:a16="http://schemas.microsoft.com/office/drawing/2014/main" id="{3AC12A0A-6F43-1114-CA26-F04E61D1D3DE}"/>
              </a:ext>
            </a:extLst>
          </p:cNvPr>
          <p:cNvPicPr preferRelativeResize="0">
            <a:picLocks noChangeAspect="1"/>
          </p:cNvPicPr>
          <p:nvPr/>
        </p:nvPicPr>
        <p:blipFill rotWithShape="1">
          <a:blip r:embed="rId3">
            <a:alphaModFix/>
          </a:blip>
          <a:srcRect t="21875" b="21875"/>
          <a:stretch/>
        </p:blipFill>
        <p:spPr>
          <a:xfrm>
            <a:off x="5143871" y="1363165"/>
            <a:ext cx="1789963" cy="1789963"/>
          </a:xfrm>
          <a:prstGeom prst="ellipse">
            <a:avLst/>
          </a:prstGeom>
          <a:noFill/>
          <a:ln>
            <a:noFill/>
          </a:ln>
        </p:spPr>
      </p:pic>
      <p:sp>
        <p:nvSpPr>
          <p:cNvPr id="24" name="Google Shape;555;p66">
            <a:extLst>
              <a:ext uri="{FF2B5EF4-FFF2-40B4-BE49-F238E27FC236}">
                <a16:creationId xmlns:a16="http://schemas.microsoft.com/office/drawing/2014/main" id="{6CA3D1C5-B353-10E7-142A-8C67FFEEAF65}"/>
              </a:ext>
            </a:extLst>
          </p:cNvPr>
          <p:cNvSpPr/>
          <p:nvPr/>
        </p:nvSpPr>
        <p:spPr>
          <a:xfrm>
            <a:off x="789216" y="1194489"/>
            <a:ext cx="3261953" cy="4891061"/>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pic>
        <p:nvPicPr>
          <p:cNvPr id="27" name="Google Shape;550;p66">
            <a:extLst>
              <a:ext uri="{FF2B5EF4-FFF2-40B4-BE49-F238E27FC236}">
                <a16:creationId xmlns:a16="http://schemas.microsoft.com/office/drawing/2014/main" id="{D02D7308-8FD1-80D4-0A02-18A519A45CB7}"/>
              </a:ext>
            </a:extLst>
          </p:cNvPr>
          <p:cNvPicPr preferRelativeResize="0">
            <a:picLocks noChangeAspect="1"/>
          </p:cNvPicPr>
          <p:nvPr/>
        </p:nvPicPr>
        <p:blipFill rotWithShape="1">
          <a:blip r:embed="rId4">
            <a:alphaModFix/>
          </a:blip>
          <a:srcRect l="12925" t="3855" r="22416" b="47650"/>
          <a:stretch/>
        </p:blipFill>
        <p:spPr>
          <a:xfrm>
            <a:off x="1572301" y="1363165"/>
            <a:ext cx="1789963" cy="1789963"/>
          </a:xfrm>
          <a:prstGeom prst="ellipse">
            <a:avLst/>
          </a:prstGeom>
          <a:noFill/>
          <a:ln>
            <a:noFill/>
          </a:ln>
        </p:spPr>
      </p:pic>
      <p:sp>
        <p:nvSpPr>
          <p:cNvPr id="29" name="Google Shape;551;p66">
            <a:extLst>
              <a:ext uri="{FF2B5EF4-FFF2-40B4-BE49-F238E27FC236}">
                <a16:creationId xmlns:a16="http://schemas.microsoft.com/office/drawing/2014/main" id="{358EA0AD-FB69-F20E-F866-8A72ACB9328F}"/>
              </a:ext>
            </a:extLst>
          </p:cNvPr>
          <p:cNvSpPr txBox="1">
            <a:spLocks noGrp="1"/>
          </p:cNvSpPr>
          <p:nvPr>
            <p:ph type="subTitle" idx="1"/>
          </p:nvPr>
        </p:nvSpPr>
        <p:spPr>
          <a:xfrm>
            <a:off x="789216" y="3245069"/>
            <a:ext cx="3260599" cy="789900"/>
          </a:xfrm>
          <a:prstGeom prst="rect">
            <a:avLst/>
          </a:prstGeom>
        </p:spPr>
        <p:txBody>
          <a:bodyPr spcFirstLastPara="1" wrap="square" lIns="91425" tIns="91425" rIns="91425" bIns="91425" anchor="t" anchorCtr="0">
            <a:normAutofit fontScale="85000" lnSpcReduction="20000"/>
          </a:bodyPr>
          <a:lstStyle/>
          <a:p>
            <a:pPr marL="0" lvl="0" indent="0" algn="ctr" rtl="0">
              <a:lnSpc>
                <a:spcPct val="115000"/>
              </a:lnSpc>
              <a:spcBef>
                <a:spcPts val="0"/>
              </a:spcBef>
              <a:spcAft>
                <a:spcPts val="0"/>
              </a:spcAft>
              <a:buNone/>
            </a:pPr>
            <a:r>
              <a:rPr lang="fr" b="1">
                <a:latin typeface="Raleway" pitchFamily="2" charset="77"/>
              </a:rPr>
              <a:t>MBAYE </a:t>
            </a:r>
            <a:endParaRPr b="1">
              <a:latin typeface="Raleway" pitchFamily="2" charset="77"/>
            </a:endParaRPr>
          </a:p>
          <a:p>
            <a:pPr marL="0" lvl="0" indent="0" algn="ctr" rtl="0">
              <a:lnSpc>
                <a:spcPct val="115000"/>
              </a:lnSpc>
              <a:spcBef>
                <a:spcPts val="0"/>
              </a:spcBef>
              <a:spcAft>
                <a:spcPts val="0"/>
              </a:spcAft>
              <a:buNone/>
            </a:pPr>
            <a:r>
              <a:rPr lang="fr" b="1">
                <a:latin typeface="Raleway" pitchFamily="2" charset="77"/>
              </a:rPr>
              <a:t>Ahmadou Bamba</a:t>
            </a:r>
            <a:endParaRPr>
              <a:latin typeface="Raleway" pitchFamily="2" charset="77"/>
            </a:endParaRPr>
          </a:p>
        </p:txBody>
      </p:sp>
      <p:sp>
        <p:nvSpPr>
          <p:cNvPr id="30" name="Google Shape;557;p66">
            <a:extLst>
              <a:ext uri="{FF2B5EF4-FFF2-40B4-BE49-F238E27FC236}">
                <a16:creationId xmlns:a16="http://schemas.microsoft.com/office/drawing/2014/main" id="{FF21C3DE-6768-EA5D-2150-C13504827D58}"/>
              </a:ext>
            </a:extLst>
          </p:cNvPr>
          <p:cNvSpPr txBox="1">
            <a:spLocks/>
          </p:cNvSpPr>
          <p:nvPr/>
        </p:nvSpPr>
        <p:spPr>
          <a:xfrm>
            <a:off x="4406523" y="3245069"/>
            <a:ext cx="3263307" cy="789900"/>
          </a:xfrm>
          <a:prstGeom prst="rect">
            <a:avLst/>
          </a:prstGeom>
        </p:spPr>
        <p:txBody>
          <a:bodyPr spcFirstLastPara="1" vert="horz" wrap="square" lIns="91425" tIns="91425" rIns="91425" bIns="91425" rtlCol="0" anchor="t" anchorCtr="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pPr>
            <a:r>
              <a:rPr lang="fr-FR" b="1">
                <a:latin typeface="Raleway" pitchFamily="2" charset="77"/>
              </a:rPr>
              <a:t>PICHARD </a:t>
            </a:r>
          </a:p>
          <a:p>
            <a:pPr>
              <a:lnSpc>
                <a:spcPct val="115000"/>
              </a:lnSpc>
              <a:spcBef>
                <a:spcPts val="0"/>
              </a:spcBef>
            </a:pPr>
            <a:r>
              <a:rPr lang="fr-FR" b="1">
                <a:latin typeface="Raleway" pitchFamily="2" charset="77"/>
              </a:rPr>
              <a:t>Quentin</a:t>
            </a:r>
            <a:endParaRPr lang="fr-FR">
              <a:latin typeface="Raleway" pitchFamily="2" charset="77"/>
            </a:endParaRPr>
          </a:p>
        </p:txBody>
      </p:sp>
      <p:sp>
        <p:nvSpPr>
          <p:cNvPr id="31" name="Google Shape;558;p66">
            <a:extLst>
              <a:ext uri="{FF2B5EF4-FFF2-40B4-BE49-F238E27FC236}">
                <a16:creationId xmlns:a16="http://schemas.microsoft.com/office/drawing/2014/main" id="{1D3DE458-BADF-E91C-ECF9-16008FA90468}"/>
              </a:ext>
            </a:extLst>
          </p:cNvPr>
          <p:cNvSpPr txBox="1">
            <a:spLocks/>
          </p:cNvSpPr>
          <p:nvPr/>
        </p:nvSpPr>
        <p:spPr>
          <a:xfrm>
            <a:off x="8026538" y="3246882"/>
            <a:ext cx="3263307" cy="789900"/>
          </a:xfrm>
          <a:prstGeom prst="rect">
            <a:avLst/>
          </a:prstGeom>
        </p:spPr>
        <p:txBody>
          <a:bodyPr spcFirstLastPara="1" vert="horz" wrap="square" lIns="91425" tIns="91425" rIns="91425" bIns="91425" rtlCol="0" anchor="t" anchorCtr="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pPr>
            <a:r>
              <a:rPr lang="fr-FR" b="1">
                <a:latin typeface="Raleway" pitchFamily="2" charset="77"/>
              </a:rPr>
              <a:t>CHARLEMAGNE </a:t>
            </a:r>
          </a:p>
          <a:p>
            <a:pPr>
              <a:lnSpc>
                <a:spcPct val="115000"/>
              </a:lnSpc>
              <a:spcBef>
                <a:spcPts val="0"/>
              </a:spcBef>
            </a:pPr>
            <a:r>
              <a:rPr lang="fr-FR" b="1">
                <a:latin typeface="Raleway" pitchFamily="2" charset="77"/>
              </a:rPr>
              <a:t>Clément</a:t>
            </a:r>
            <a:endParaRPr lang="fr-FR">
              <a:latin typeface="Raleway" pitchFamily="2" charset="77"/>
            </a:endParaRPr>
          </a:p>
        </p:txBody>
      </p:sp>
      <p:sp>
        <p:nvSpPr>
          <p:cNvPr id="32" name="Google Shape;552;p66">
            <a:extLst>
              <a:ext uri="{FF2B5EF4-FFF2-40B4-BE49-F238E27FC236}">
                <a16:creationId xmlns:a16="http://schemas.microsoft.com/office/drawing/2014/main" id="{4628E47D-6EE8-A2A7-7FFE-CDE4002EC585}"/>
              </a:ext>
            </a:extLst>
          </p:cNvPr>
          <p:cNvSpPr txBox="1">
            <a:spLocks/>
          </p:cNvSpPr>
          <p:nvPr/>
        </p:nvSpPr>
        <p:spPr>
          <a:xfrm>
            <a:off x="789216" y="4034969"/>
            <a:ext cx="3260599" cy="2050579"/>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pPr>
            <a:r>
              <a:rPr lang="fr-FR">
                <a:solidFill>
                  <a:srgbClr val="1C1C1C"/>
                </a:solidFill>
                <a:latin typeface="Raleway" pitchFamily="2" charset="77"/>
              </a:rPr>
              <a:t>Scraping </a:t>
            </a:r>
          </a:p>
          <a:p>
            <a:pPr>
              <a:lnSpc>
                <a:spcPct val="115000"/>
              </a:lnSpc>
              <a:spcBef>
                <a:spcPts val="0"/>
              </a:spcBef>
            </a:pPr>
            <a:r>
              <a:rPr lang="fr-FR">
                <a:solidFill>
                  <a:srgbClr val="1C1C1C"/>
                </a:solidFill>
                <a:latin typeface="Raleway" pitchFamily="2" charset="77"/>
              </a:rPr>
              <a:t>de données</a:t>
            </a:r>
          </a:p>
        </p:txBody>
      </p:sp>
      <p:sp>
        <p:nvSpPr>
          <p:cNvPr id="33" name="Google Shape;559;p66">
            <a:extLst>
              <a:ext uri="{FF2B5EF4-FFF2-40B4-BE49-F238E27FC236}">
                <a16:creationId xmlns:a16="http://schemas.microsoft.com/office/drawing/2014/main" id="{F890CEA0-0D18-2019-D6DD-480D138BBE09}"/>
              </a:ext>
            </a:extLst>
          </p:cNvPr>
          <p:cNvSpPr txBox="1">
            <a:spLocks/>
          </p:cNvSpPr>
          <p:nvPr/>
        </p:nvSpPr>
        <p:spPr>
          <a:xfrm>
            <a:off x="4406523" y="4034969"/>
            <a:ext cx="3263307" cy="2050578"/>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buSzPts val="935"/>
            </a:pPr>
            <a:r>
              <a:rPr lang="fr-FR">
                <a:solidFill>
                  <a:srgbClr val="1C1C1C"/>
                </a:solidFill>
                <a:latin typeface="Raleway" pitchFamily="2" charset="77"/>
              </a:rPr>
              <a:t>Création et déploiement des Dashboards</a:t>
            </a:r>
          </a:p>
        </p:txBody>
      </p:sp>
      <p:sp>
        <p:nvSpPr>
          <p:cNvPr id="34" name="Google Shape;560;p66">
            <a:extLst>
              <a:ext uri="{FF2B5EF4-FFF2-40B4-BE49-F238E27FC236}">
                <a16:creationId xmlns:a16="http://schemas.microsoft.com/office/drawing/2014/main" id="{2A8BE089-1D68-3ADE-E907-73CBA95DAFC3}"/>
              </a:ext>
            </a:extLst>
          </p:cNvPr>
          <p:cNvSpPr txBox="1">
            <a:spLocks/>
          </p:cNvSpPr>
          <p:nvPr/>
        </p:nvSpPr>
        <p:spPr>
          <a:xfrm>
            <a:off x="8026538" y="4034970"/>
            <a:ext cx="3263307" cy="2050578"/>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buSzPts val="935"/>
            </a:pPr>
            <a:r>
              <a:rPr lang="fr-FR">
                <a:solidFill>
                  <a:srgbClr val="1C1C1C"/>
                </a:solidFill>
                <a:latin typeface="Raleway" pitchFamily="2" charset="77"/>
              </a:rPr>
              <a:t>Développement et déploiement application web, Data, IA</a:t>
            </a:r>
          </a:p>
        </p:txBody>
      </p:sp>
      <p:sp>
        <p:nvSpPr>
          <p:cNvPr id="35" name="Google Shape;110;p16">
            <a:extLst>
              <a:ext uri="{FF2B5EF4-FFF2-40B4-BE49-F238E27FC236}">
                <a16:creationId xmlns:a16="http://schemas.microsoft.com/office/drawing/2014/main" id="{4F04C179-35AF-4760-7FFC-E79171935769}"/>
              </a:ext>
            </a:extLst>
          </p:cNvPr>
          <p:cNvSpPr txBox="1">
            <a:spLocks noGrp="1"/>
          </p:cNvSpPr>
          <p:nvPr>
            <p:ph type="ctrTitle"/>
          </p:nvPr>
        </p:nvSpPr>
        <p:spPr>
          <a:xfrm>
            <a:off x="236503" y="247874"/>
            <a:ext cx="7264435"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2800">
                <a:latin typeface="Raleway" pitchFamily="2" charset="77"/>
              </a:rPr>
              <a:t>L’équipe de Green IA</a:t>
            </a:r>
            <a:endParaRPr sz="2800">
              <a:latin typeface="Raleway" pitchFamily="2" charset="77"/>
            </a:endParaRPr>
          </a:p>
        </p:txBody>
      </p:sp>
      <p:sp>
        <p:nvSpPr>
          <p:cNvPr id="36" name="Google Shape;479;p44">
            <a:extLst>
              <a:ext uri="{FF2B5EF4-FFF2-40B4-BE49-F238E27FC236}">
                <a16:creationId xmlns:a16="http://schemas.microsoft.com/office/drawing/2014/main" id="{348982B5-474E-327E-0534-C55C231B0B2B}"/>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7" name="Google Shape;479;p44">
            <a:extLst>
              <a:ext uri="{FF2B5EF4-FFF2-40B4-BE49-F238E27FC236}">
                <a16:creationId xmlns:a16="http://schemas.microsoft.com/office/drawing/2014/main" id="{AE788042-AE55-F3EA-36D5-096046B2EE8F}"/>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479;p44">
            <a:extLst>
              <a:ext uri="{FF2B5EF4-FFF2-40B4-BE49-F238E27FC236}">
                <a16:creationId xmlns:a16="http://schemas.microsoft.com/office/drawing/2014/main" id="{CDFCA0A9-BBA8-E77E-85C8-FF39933D082D}"/>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479;p44">
            <a:extLst>
              <a:ext uri="{FF2B5EF4-FFF2-40B4-BE49-F238E27FC236}">
                <a16:creationId xmlns:a16="http://schemas.microsoft.com/office/drawing/2014/main" id="{79C57563-C853-9850-3EEB-946C7C5350F8}"/>
              </a:ext>
            </a:extLst>
          </p:cNvPr>
          <p:cNvSpPr/>
          <p:nvPr/>
        </p:nvSpPr>
        <p:spPr>
          <a:xfrm rot="5400000" flipH="1">
            <a:off x="2085827" y="-1029533"/>
            <a:ext cx="36000" cy="3528000"/>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2" name="Image 1">
            <a:extLst>
              <a:ext uri="{FF2B5EF4-FFF2-40B4-BE49-F238E27FC236}">
                <a16:creationId xmlns:a16="http://schemas.microsoft.com/office/drawing/2014/main" id="{49C072DA-E606-3726-DF19-2EBB263D8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196" r="13659" b="18076"/>
          <a:stretch>
            <a:fillRect/>
          </a:stretch>
        </p:blipFill>
        <p:spPr bwMode="auto">
          <a:xfrm>
            <a:off x="1572300" y="1363164"/>
            <a:ext cx="1789964" cy="1789964"/>
          </a:xfrm>
          <a:custGeom>
            <a:avLst/>
            <a:gdLst>
              <a:gd name="connsiteX0" fmla="*/ 518160 w 1036320"/>
              <a:gd name="connsiteY0" fmla="*/ 0 h 1036320"/>
              <a:gd name="connsiteX1" fmla="*/ 1036320 w 1036320"/>
              <a:gd name="connsiteY1" fmla="*/ 518160 h 1036320"/>
              <a:gd name="connsiteX2" fmla="*/ 518160 w 1036320"/>
              <a:gd name="connsiteY2" fmla="*/ 1036320 h 1036320"/>
              <a:gd name="connsiteX3" fmla="*/ 0 w 1036320"/>
              <a:gd name="connsiteY3" fmla="*/ 518160 h 1036320"/>
              <a:gd name="connsiteX4" fmla="*/ 518160 w 1036320"/>
              <a:gd name="connsiteY4" fmla="*/ 0 h 103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1036320">
                <a:moveTo>
                  <a:pt x="518160" y="0"/>
                </a:moveTo>
                <a:cubicBezTo>
                  <a:pt x="804332" y="0"/>
                  <a:pt x="1036320" y="231988"/>
                  <a:pt x="1036320" y="518160"/>
                </a:cubicBezTo>
                <a:cubicBezTo>
                  <a:pt x="1036320" y="804332"/>
                  <a:pt x="804332" y="1036320"/>
                  <a:pt x="518160" y="1036320"/>
                </a:cubicBezTo>
                <a:cubicBezTo>
                  <a:pt x="231988" y="1036320"/>
                  <a:pt x="0" y="804332"/>
                  <a:pt x="0" y="518160"/>
                </a:cubicBezTo>
                <a:cubicBezTo>
                  <a:pt x="0" y="231988"/>
                  <a:pt x="231988" y="0"/>
                  <a:pt x="51816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79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BA6FA10-5FA4-3737-058E-788EA85F814A}"/>
              </a:ext>
            </a:extLst>
          </p:cNvPr>
          <p:cNvPicPr>
            <a:picLocks noChangeAspect="1"/>
          </p:cNvPicPr>
          <p:nvPr/>
        </p:nvPicPr>
        <p:blipFill>
          <a:blip r:embed="rId3"/>
          <a:stretch>
            <a:fillRect/>
          </a:stretch>
        </p:blipFill>
        <p:spPr>
          <a:xfrm>
            <a:off x="6567407" y="1007943"/>
            <a:ext cx="5246974" cy="1484130"/>
          </a:xfrm>
          <a:prstGeom prst="rect">
            <a:avLst/>
          </a:prstGeom>
        </p:spPr>
      </p:pic>
      <p:pic>
        <p:nvPicPr>
          <p:cNvPr id="26" name="Image 25" descr="Une image contenant texte, capture d’écran, Police&#10;&#10;Description générée automatiquement">
            <a:extLst>
              <a:ext uri="{FF2B5EF4-FFF2-40B4-BE49-F238E27FC236}">
                <a16:creationId xmlns:a16="http://schemas.microsoft.com/office/drawing/2014/main" id="{3B3BB8FF-5694-8605-A70E-C25BD2FC85B3}"/>
              </a:ext>
            </a:extLst>
          </p:cNvPr>
          <p:cNvPicPr>
            <a:picLocks noChangeAspect="1"/>
          </p:cNvPicPr>
          <p:nvPr/>
        </p:nvPicPr>
        <p:blipFill>
          <a:blip r:embed="rId4"/>
          <a:srcRect b="16941"/>
          <a:stretch/>
        </p:blipFill>
        <p:spPr>
          <a:xfrm>
            <a:off x="864522" y="3079223"/>
            <a:ext cx="11181796" cy="3787671"/>
          </a:xfrm>
          <a:prstGeom prst="round2Same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Source et collecte des données</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19</a:t>
            </a:r>
            <a:endParaRPr lang="fr-FR" sz="2800" dirty="0">
              <a:solidFill>
                <a:srgbClr val="008D5F"/>
              </a:solidFill>
              <a:latin typeface="Raleway" pitchFamily="2" charset="77"/>
            </a:endParaRPr>
          </a:p>
        </p:txBody>
      </p:sp>
      <p:sp>
        <p:nvSpPr>
          <p:cNvPr id="28" name="ZoneTexte 27">
            <a:extLst>
              <a:ext uri="{FF2B5EF4-FFF2-40B4-BE49-F238E27FC236}">
                <a16:creationId xmlns:a16="http://schemas.microsoft.com/office/drawing/2014/main" id="{32DCC1F7-3B7E-196B-8AC8-912D672DC2CB}"/>
              </a:ext>
            </a:extLst>
          </p:cNvPr>
          <p:cNvSpPr txBox="1"/>
          <p:nvPr/>
        </p:nvSpPr>
        <p:spPr>
          <a:xfrm>
            <a:off x="236503" y="822338"/>
            <a:ext cx="8574660" cy="2952155"/>
          </a:xfrm>
          <a:prstGeom prst="rect">
            <a:avLst/>
          </a:prstGeom>
          <a:noFill/>
        </p:spPr>
        <p:txBody>
          <a:bodyPr wrap="square">
            <a:spAutoFit/>
          </a:bodyPr>
          <a:lstStyle/>
          <a:p>
            <a:pPr marL="127000" lvl="0" algn="l" rtl="0">
              <a:lnSpc>
                <a:spcPct val="150000"/>
              </a:lnSpc>
              <a:spcBef>
                <a:spcPts val="0"/>
              </a:spcBef>
              <a:spcAft>
                <a:spcPts val="0"/>
              </a:spcAft>
              <a:buSzPts val="1600"/>
            </a:pPr>
            <a:r>
              <a:rPr lang="fr-FR">
                <a:latin typeface="Raleway" pitchFamily="2" charset="77"/>
              </a:rPr>
              <a:t>Script Python de téléchargement du fichier JSONL</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Gestion des erreurs réseaux </a:t>
            </a:r>
          </a:p>
          <a:p>
            <a:pPr marL="127000" lvl="0" algn="l" rtl="0">
              <a:lnSpc>
                <a:spcPct val="150000"/>
              </a:lnSpc>
              <a:spcBef>
                <a:spcPts val="0"/>
              </a:spcBef>
              <a:spcAft>
                <a:spcPts val="0"/>
              </a:spcAft>
              <a:buSzPts val="1600"/>
            </a:pPr>
            <a:r>
              <a:rPr lang="fr-FR">
                <a:latin typeface="Raleway" pitchFamily="2" charset="77"/>
              </a:rPr>
              <a:t>Fichier contenant tous les articles d’Open Food Facts</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8 Go compressé I 3 400 000 objets</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Difficile à manipuler car extrêmement lourd </a:t>
            </a:r>
          </a:p>
          <a:p>
            <a:pPr marL="127000" lvl="0" algn="l" rtl="0">
              <a:lnSpc>
                <a:spcPct val="150000"/>
              </a:lnSpc>
              <a:spcBef>
                <a:spcPts val="0"/>
              </a:spcBef>
              <a:spcAft>
                <a:spcPts val="0"/>
              </a:spcAft>
              <a:buSzPts val="1600"/>
            </a:pPr>
            <a:endParaRPr lang="fr-FR">
              <a:latin typeface="Raleway" pitchFamily="2" charset="77"/>
            </a:endParaRPr>
          </a:p>
          <a:p>
            <a:pPr marL="127000" lvl="0" algn="l" rtl="0">
              <a:lnSpc>
                <a:spcPct val="150000"/>
              </a:lnSpc>
              <a:spcBef>
                <a:spcPts val="0"/>
              </a:spcBef>
              <a:spcAft>
                <a:spcPts val="0"/>
              </a:spcAft>
              <a:buSzPts val="1600"/>
            </a:pPr>
            <a:endParaRPr lang="fr-FR">
              <a:latin typeface="Raleway" pitchFamily="2" charset="77"/>
            </a:endParaRPr>
          </a:p>
        </p:txBody>
      </p:sp>
    </p:spTree>
    <p:extLst>
      <p:ext uri="{BB962C8B-B14F-4D97-AF65-F5344CB8AC3E}">
        <p14:creationId xmlns:p14="http://schemas.microsoft.com/office/powerpoint/2010/main" val="91133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diagramme, ligne, capture d’écran, Tracé&#10;&#10;Description générée automatiquement">
            <a:extLst>
              <a:ext uri="{FF2B5EF4-FFF2-40B4-BE49-F238E27FC236}">
                <a16:creationId xmlns:a16="http://schemas.microsoft.com/office/drawing/2014/main" id="{4B116B01-A2AA-0243-8F45-8420ADB5CF4F}"/>
              </a:ext>
            </a:extLst>
          </p:cNvPr>
          <p:cNvPicPr>
            <a:picLocks noChangeAspect="1"/>
          </p:cNvPicPr>
          <p:nvPr/>
        </p:nvPicPr>
        <p:blipFill>
          <a:blip r:embed="rId3"/>
          <a:stretch>
            <a:fillRect/>
          </a:stretch>
        </p:blipFill>
        <p:spPr>
          <a:xfrm>
            <a:off x="317132" y="395493"/>
            <a:ext cx="11874868" cy="4630868"/>
          </a:xfrm>
          <a:prstGeom prst="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Architecture globale pipeline traitement</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20</a:t>
            </a:r>
            <a:endParaRPr lang="fr-FR" sz="2800" dirty="0">
              <a:solidFill>
                <a:srgbClr val="008D5F"/>
              </a:solidFill>
              <a:latin typeface="Raleway" pitchFamily="2" charset="77"/>
            </a:endParaRPr>
          </a:p>
        </p:txBody>
      </p:sp>
      <p:sp>
        <p:nvSpPr>
          <p:cNvPr id="4" name="ZoneTexte 3">
            <a:extLst>
              <a:ext uri="{FF2B5EF4-FFF2-40B4-BE49-F238E27FC236}">
                <a16:creationId xmlns:a16="http://schemas.microsoft.com/office/drawing/2014/main" id="{F5C6D748-CB9B-5B53-14B3-A61FF5CB8BFD}"/>
              </a:ext>
            </a:extLst>
          </p:cNvPr>
          <p:cNvSpPr txBox="1"/>
          <p:nvPr/>
        </p:nvSpPr>
        <p:spPr>
          <a:xfrm>
            <a:off x="236503" y="3980733"/>
            <a:ext cx="10197935" cy="2121158"/>
          </a:xfrm>
          <a:prstGeom prst="rect">
            <a:avLst/>
          </a:prstGeom>
          <a:noFill/>
        </p:spPr>
        <p:txBody>
          <a:bodyPr wrap="square">
            <a:spAutoFit/>
          </a:bodyPr>
          <a:lstStyle/>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01: Garde uniquement les colonnes utiles, supprime les autres  </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02: Applique les techniques de prétraitement sur toutes les colonnes </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03: Divise le jeu de données en jeu de test, train et validation </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04: Impute certaines colonnes par la médiane et normalise les données numériques</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05: Equilibre les classes à prédire (éco score score)  </a:t>
            </a:r>
          </a:p>
        </p:txBody>
      </p:sp>
    </p:spTree>
    <p:extLst>
      <p:ext uri="{BB962C8B-B14F-4D97-AF65-F5344CB8AC3E}">
        <p14:creationId xmlns:p14="http://schemas.microsoft.com/office/powerpoint/2010/main" val="1829698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Sélection des colonnes utiles</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21</a:t>
            </a:r>
            <a:endParaRPr lang="fr-FR" sz="2800" dirty="0">
              <a:solidFill>
                <a:srgbClr val="008D5F"/>
              </a:solidFill>
              <a:latin typeface="Raleway" pitchFamily="2" charset="77"/>
            </a:endParaRPr>
          </a:p>
        </p:txBody>
      </p:sp>
      <p:sp>
        <p:nvSpPr>
          <p:cNvPr id="2" name="ZoneTexte 1">
            <a:extLst>
              <a:ext uri="{FF2B5EF4-FFF2-40B4-BE49-F238E27FC236}">
                <a16:creationId xmlns:a16="http://schemas.microsoft.com/office/drawing/2014/main" id="{1543136A-C573-EE4A-DEE2-9836FF4B7F0A}"/>
              </a:ext>
            </a:extLst>
          </p:cNvPr>
          <p:cNvSpPr txBox="1"/>
          <p:nvPr/>
        </p:nvSpPr>
        <p:spPr>
          <a:xfrm>
            <a:off x="236212" y="1011670"/>
            <a:ext cx="3789523" cy="4198650"/>
          </a:xfrm>
          <a:prstGeom prst="rect">
            <a:avLst/>
          </a:prstGeom>
          <a:noFill/>
        </p:spPr>
        <p:txBody>
          <a:bodyPr wrap="square">
            <a:spAutoFit/>
          </a:bodyPr>
          <a:lstStyle/>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Pnns_groups_1</a:t>
            </a: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Ingredients_tags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Product_name</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Ecoscore_tags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Categories_tags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Ecoscore_score</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Countries</a:t>
            </a: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Ecoscore_data</a:t>
            </a:r>
            <a:r>
              <a:rPr lang="fr-FR">
                <a:latin typeface="Raleway" pitchFamily="2" charset="77"/>
              </a:rPr>
              <a:t> </a:t>
            </a: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Food_groups_tags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Nova_groups</a:t>
            </a:r>
            <a:endParaRPr lang="fr-FR">
              <a:latin typeface="Raleway" pitchFamily="2" charset="77"/>
            </a:endParaRPr>
          </a:p>
        </p:txBody>
      </p:sp>
      <p:sp>
        <p:nvSpPr>
          <p:cNvPr id="4" name="ZoneTexte 3">
            <a:extLst>
              <a:ext uri="{FF2B5EF4-FFF2-40B4-BE49-F238E27FC236}">
                <a16:creationId xmlns:a16="http://schemas.microsoft.com/office/drawing/2014/main" id="{3B358C44-85FA-5630-93E3-1C656C69340C}"/>
              </a:ext>
            </a:extLst>
          </p:cNvPr>
          <p:cNvSpPr txBox="1"/>
          <p:nvPr/>
        </p:nvSpPr>
        <p:spPr>
          <a:xfrm>
            <a:off x="4414323" y="1011670"/>
            <a:ext cx="6571360" cy="3783152"/>
          </a:xfrm>
          <a:prstGeom prst="rect">
            <a:avLst/>
          </a:prstGeom>
          <a:noFill/>
        </p:spPr>
        <p:txBody>
          <a:bodyPr wrap="square">
            <a:spAutoFit/>
          </a:bodyPr>
          <a:lstStyle/>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Ingredients_from_or_that_may_be_from_palm_oil_n</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Nutrients_levels_tags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Categories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Nutriscore_tags</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Additives_old_n</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Stores</a:t>
            </a: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Compaared_to_category</a:t>
            </a: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_Keywords</a:t>
            </a:r>
          </a:p>
          <a:p>
            <a:pPr marL="469900" lvl="0" indent="-342900" algn="l" rtl="0">
              <a:lnSpc>
                <a:spcPct val="150000"/>
              </a:lnSpc>
              <a:spcBef>
                <a:spcPts val="0"/>
              </a:spcBef>
              <a:spcAft>
                <a:spcPts val="0"/>
              </a:spcAft>
              <a:buSzPts val="1600"/>
              <a:buFont typeface="Courier New" panose="02070309020205020404" pitchFamily="49" charset="0"/>
              <a:buChar char="o"/>
            </a:pPr>
            <a:r>
              <a:rPr lang="fr-FR" err="1">
                <a:latin typeface="Raleway" pitchFamily="2" charset="77"/>
              </a:rPr>
              <a:t>Packaging_tags</a:t>
            </a:r>
            <a:endParaRPr lang="fr-FR">
              <a:latin typeface="Raleway" pitchFamily="2" charset="77"/>
            </a:endParaRPr>
          </a:p>
        </p:txBody>
      </p:sp>
      <p:pic>
        <p:nvPicPr>
          <p:cNvPr id="12" name="Image 11" descr="Une image contenant personne, habits, intérieur, mur&#10;&#10;Description générée automatiquement">
            <a:extLst>
              <a:ext uri="{FF2B5EF4-FFF2-40B4-BE49-F238E27FC236}">
                <a16:creationId xmlns:a16="http://schemas.microsoft.com/office/drawing/2014/main" id="{D3957F8C-BDF2-6653-3A67-CC74AA67FFE9}"/>
              </a:ext>
            </a:extLst>
          </p:cNvPr>
          <p:cNvPicPr>
            <a:picLocks noChangeAspect="1"/>
          </p:cNvPicPr>
          <p:nvPr/>
        </p:nvPicPr>
        <p:blipFill>
          <a:blip r:embed="rId3"/>
          <a:stretch>
            <a:fillRect/>
          </a:stretch>
        </p:blipFill>
        <p:spPr>
          <a:xfrm>
            <a:off x="8445022" y="2047931"/>
            <a:ext cx="2805475" cy="4208469"/>
          </a:xfrm>
          <a:prstGeom prst="round2DiagRect">
            <a:avLst/>
          </a:prstGeom>
        </p:spPr>
      </p:pic>
    </p:spTree>
    <p:extLst>
      <p:ext uri="{BB962C8B-B14F-4D97-AF65-F5344CB8AC3E}">
        <p14:creationId xmlns:p14="http://schemas.microsoft.com/office/powerpoint/2010/main" val="3066893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descr="Une image contenant objets en métal, vitesse, roue, transport&#10;&#10;Description générée automatiquement">
            <a:extLst>
              <a:ext uri="{FF2B5EF4-FFF2-40B4-BE49-F238E27FC236}">
                <a16:creationId xmlns:a16="http://schemas.microsoft.com/office/drawing/2014/main" id="{2FD86CD3-41C4-39F0-B2E1-821A8D2F398F}"/>
              </a:ext>
            </a:extLst>
          </p:cNvPr>
          <p:cNvPicPr>
            <a:picLocks noChangeAspect="1"/>
          </p:cNvPicPr>
          <p:nvPr/>
        </p:nvPicPr>
        <p:blipFill>
          <a:blip r:embed="rId3"/>
          <a:stretch>
            <a:fillRect/>
          </a:stretch>
        </p:blipFill>
        <p:spPr>
          <a:xfrm>
            <a:off x="993696" y="5021211"/>
            <a:ext cx="10204608" cy="6655837"/>
          </a:xfrm>
          <a:prstGeom prst="ellipse">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Prétraitement des colonnes</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22</a:t>
            </a:r>
            <a:endParaRPr lang="fr-FR" sz="2800" dirty="0">
              <a:solidFill>
                <a:srgbClr val="008D5F"/>
              </a:solidFill>
              <a:latin typeface="Raleway" pitchFamily="2" charset="77"/>
            </a:endParaRPr>
          </a:p>
        </p:txBody>
      </p:sp>
      <p:sp>
        <p:nvSpPr>
          <p:cNvPr id="2" name="ZoneTexte 1">
            <a:extLst>
              <a:ext uri="{FF2B5EF4-FFF2-40B4-BE49-F238E27FC236}">
                <a16:creationId xmlns:a16="http://schemas.microsoft.com/office/drawing/2014/main" id="{CAB278BA-5EB1-AD79-D00B-91C487CFDCF6}"/>
              </a:ext>
            </a:extLst>
          </p:cNvPr>
          <p:cNvSpPr txBox="1"/>
          <p:nvPr/>
        </p:nvSpPr>
        <p:spPr>
          <a:xfrm>
            <a:off x="0" y="881692"/>
            <a:ext cx="9805012" cy="4614148"/>
          </a:xfrm>
          <a:prstGeom prst="rect">
            <a:avLst/>
          </a:prstGeom>
          <a:noFill/>
        </p:spPr>
        <p:txBody>
          <a:bodyPr wrap="square" lIns="91440" tIns="45720" rIns="91440" bIns="45720" anchor="t">
            <a:spAutoFit/>
          </a:bodyPr>
          <a:lstStyle/>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a:rPr>
              <a:t>Remplacement des valeurs vides par:	</a:t>
            </a:r>
          </a:p>
          <a:p>
            <a:pPr marL="927100" lvl="1" indent="-342900">
              <a:lnSpc>
                <a:spcPct val="150000"/>
              </a:lnSpc>
              <a:buSzPts val="1600"/>
              <a:buFont typeface="Courier New" panose="02070309020205020404" pitchFamily="49" charset="0"/>
              <a:buChar char="o"/>
            </a:pPr>
            <a:r>
              <a:rPr lang="fr-FR">
                <a:latin typeface="Raleway"/>
              </a:rPr>
              <a:t>Chaines de caractères = ‘</a:t>
            </a:r>
            <a:r>
              <a:rPr lang="fr-FR" err="1">
                <a:latin typeface="Raleway"/>
              </a:rPr>
              <a:t>empty</a:t>
            </a:r>
            <a:r>
              <a:rPr lang="fr-FR">
                <a:latin typeface="Raleway"/>
              </a:rPr>
              <a:t>’</a:t>
            </a:r>
          </a:p>
          <a:p>
            <a:pPr marL="927100" lvl="1" indent="-342900">
              <a:lnSpc>
                <a:spcPct val="150000"/>
              </a:lnSpc>
              <a:buSzPts val="1600"/>
              <a:buFont typeface="Courier New" panose="02070309020205020404" pitchFamily="49" charset="0"/>
              <a:buChar char="o"/>
            </a:pPr>
            <a:r>
              <a:rPr lang="fr-FR">
                <a:latin typeface="Raleway"/>
              </a:rPr>
              <a:t>Valeurs numériques = NaN</a:t>
            </a:r>
          </a:p>
          <a:p>
            <a:pPr marL="469900" indent="-342900">
              <a:lnSpc>
                <a:spcPct val="150000"/>
              </a:lnSpc>
              <a:buSzPts val="1600"/>
              <a:buFont typeface="Courier New" panose="02070309020205020404" pitchFamily="49" charset="0"/>
              <a:buChar char="o"/>
            </a:pPr>
            <a:r>
              <a:rPr lang="fr-FR">
                <a:latin typeface="Raleway"/>
              </a:rPr>
              <a:t>Listes deviennent des chaines de caractères </a:t>
            </a:r>
          </a:p>
          <a:p>
            <a:pPr marL="469900" indent="-342900">
              <a:lnSpc>
                <a:spcPct val="150000"/>
              </a:lnSpc>
              <a:buSzPts val="1600"/>
              <a:buFont typeface="Courier New" panose="02070309020205020404" pitchFamily="49" charset="0"/>
              <a:buChar char="o"/>
            </a:pPr>
            <a:r>
              <a:rPr lang="fr-FR">
                <a:latin typeface="Raleway"/>
              </a:rPr>
              <a:t>Les colonnes peu diversifiées deviennent numériques (ex: A=0, B=1, C=2, D=3, E=4)</a:t>
            </a:r>
          </a:p>
          <a:p>
            <a:pPr marL="469900" indent="-342900">
              <a:lnSpc>
                <a:spcPct val="150000"/>
              </a:lnSpc>
              <a:buSzPts val="1600"/>
              <a:buFont typeface="Courier New" panose="02070309020205020404" pitchFamily="49" charset="0"/>
              <a:buChar char="o"/>
            </a:pPr>
            <a:r>
              <a:rPr lang="fr-FR">
                <a:latin typeface="Raleway"/>
              </a:rPr>
              <a:t>Remplacement des signes de ponctuation par des espaces </a:t>
            </a:r>
          </a:p>
          <a:p>
            <a:pPr marL="469900" indent="-342900">
              <a:lnSpc>
                <a:spcPct val="150000"/>
              </a:lnSpc>
              <a:buSzPts val="1600"/>
              <a:buFont typeface="Courier New" panose="02070309020205020404" pitchFamily="49" charset="0"/>
              <a:buChar char="o"/>
            </a:pPr>
            <a:r>
              <a:rPr lang="fr-FR">
                <a:latin typeface="Raleway"/>
              </a:rPr>
              <a:t>Extraction des mots en anglais dans les colonnes multilingues </a:t>
            </a:r>
          </a:p>
          <a:p>
            <a:pPr marL="469900" indent="-342900">
              <a:lnSpc>
                <a:spcPct val="150000"/>
              </a:lnSpc>
              <a:buSzPts val="1600"/>
              <a:buFont typeface="Courier New" panose="02070309020205020404" pitchFamily="49" charset="0"/>
              <a:buChar char="o"/>
            </a:pPr>
            <a:r>
              <a:rPr lang="fr-FR">
                <a:latin typeface="Raleway"/>
              </a:rPr>
              <a:t>Suppression des lignes trop peu remplies  </a:t>
            </a:r>
          </a:p>
          <a:p>
            <a:pPr marL="469900" indent="-342900">
              <a:lnSpc>
                <a:spcPct val="150000"/>
              </a:lnSpc>
              <a:buSzPts val="1600"/>
              <a:buFont typeface="Courier New" panose="02070309020205020404" pitchFamily="49" charset="0"/>
              <a:buChar char="o"/>
            </a:pPr>
            <a:r>
              <a:rPr lang="fr-FR">
                <a:latin typeface="Raleway"/>
              </a:rPr>
              <a:t>Uniformisation des noms de pays (France = </a:t>
            </a:r>
            <a:r>
              <a:rPr lang="fr-FR" err="1">
                <a:latin typeface="Raleway"/>
              </a:rPr>
              <a:t>fr</a:t>
            </a:r>
            <a:r>
              <a:rPr lang="fr-FR">
                <a:latin typeface="Raleway"/>
              </a:rPr>
              <a:t> = fra = f € =  french = </a:t>
            </a:r>
            <a:r>
              <a:rPr lang="fr-FR" err="1">
                <a:latin typeface="Raleway"/>
              </a:rPr>
              <a:t>france</a:t>
            </a:r>
            <a:r>
              <a:rPr lang="fr-FR">
                <a:latin typeface="Raleway"/>
              </a:rPr>
              <a:t>). </a:t>
            </a:r>
          </a:p>
          <a:p>
            <a:pPr marL="127000">
              <a:lnSpc>
                <a:spcPct val="150000"/>
              </a:lnSpc>
              <a:buSzPts val="1600"/>
            </a:pPr>
            <a:endParaRPr lang="fr-FR">
              <a:latin typeface="Raleway" pitchFamily="2" charset="77"/>
            </a:endParaRPr>
          </a:p>
          <a:p>
            <a:pPr marL="469900" indent="-342900">
              <a:lnSpc>
                <a:spcPct val="150000"/>
              </a:lnSpc>
              <a:buSzPts val="1600"/>
              <a:buFont typeface="Courier New" panose="02070309020205020404" pitchFamily="49" charset="0"/>
              <a:buChar char="o"/>
            </a:pPr>
            <a:endParaRPr lang="fr-FR">
              <a:latin typeface="Raleway" pitchFamily="2" charset="77"/>
            </a:endParaRPr>
          </a:p>
        </p:txBody>
      </p:sp>
    </p:spTree>
    <p:extLst>
      <p:ext uri="{BB962C8B-B14F-4D97-AF65-F5344CB8AC3E}">
        <p14:creationId xmlns:p14="http://schemas.microsoft.com/office/powerpoint/2010/main" val="87543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Données manquantes, imputation et balancing 03, 04, 05</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 name="ZoneTexte 1">
            <a:extLst>
              <a:ext uri="{FF2B5EF4-FFF2-40B4-BE49-F238E27FC236}">
                <a16:creationId xmlns:a16="http://schemas.microsoft.com/office/drawing/2014/main" id="{EA304CE7-43A4-447C-D18E-F8E46F95D8E7}"/>
              </a:ext>
            </a:extLst>
          </p:cNvPr>
          <p:cNvSpPr txBox="1"/>
          <p:nvPr/>
        </p:nvSpPr>
        <p:spPr>
          <a:xfrm>
            <a:off x="0" y="1267778"/>
            <a:ext cx="11827412" cy="5860643"/>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Mélanger aléatoirement toutes les données</a:t>
            </a:r>
          </a:p>
          <a:p>
            <a:pPr marL="469900" indent="-342900">
              <a:lnSpc>
                <a:spcPct val="150000"/>
              </a:lnSpc>
              <a:buSzPts val="1600"/>
              <a:buFont typeface="Courier New" panose="02070309020205020404" pitchFamily="49" charset="0"/>
              <a:buChar char="o"/>
            </a:pPr>
            <a:r>
              <a:rPr lang="fr-FR">
                <a:latin typeface="Raleway" pitchFamily="2" charset="77"/>
              </a:rPr>
              <a:t>Peu de lignes avec écoscore manquant gardées </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Imputation par la médiane des pays, groupes, nova, huile de palme, </a:t>
            </a:r>
            <a:r>
              <a:rPr lang="fr-FR" err="1">
                <a:latin typeface="Raleway" pitchFamily="2" charset="77"/>
              </a:rPr>
              <a:t>nutriscore</a:t>
            </a:r>
            <a:r>
              <a:rPr lang="fr-FR">
                <a:latin typeface="Raleway" pitchFamily="2" charset="77"/>
              </a:rPr>
              <a:t>, additifs et écoscore manquants </a:t>
            </a: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Supprime aléatoirement des lignes pour équilibrer les classes à prédire </a:t>
            </a:r>
          </a:p>
          <a:p>
            <a:pPr marL="469900" lvl="0" indent="-342900" algn="l" rtl="0">
              <a:lnSpc>
                <a:spcPct val="150000"/>
              </a:lnSpc>
              <a:spcBef>
                <a:spcPts val="0"/>
              </a:spcBef>
              <a:spcAft>
                <a:spcPts val="0"/>
              </a:spcAft>
              <a:buSzPts val="1600"/>
              <a:buFont typeface="Courier New" panose="02070309020205020404" pitchFamily="49" charset="0"/>
              <a:buChar char="o"/>
            </a:pP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r>
              <a:rPr lang="fr-FR">
                <a:latin typeface="Raleway" pitchFamily="2" charset="77"/>
              </a:rPr>
              <a:t>Répartition finale:</a:t>
            </a:r>
          </a:p>
          <a:p>
            <a:pPr marL="927100" lvl="1" indent="-342900">
              <a:lnSpc>
                <a:spcPct val="150000"/>
              </a:lnSpc>
              <a:buSzPts val="1600"/>
              <a:buFont typeface="Courier New" panose="02070309020205020404" pitchFamily="49" charset="0"/>
              <a:buChar char="o"/>
            </a:pPr>
            <a:r>
              <a:rPr lang="fr-FR">
                <a:latin typeface="Raleway" pitchFamily="2" charset="77"/>
              </a:rPr>
              <a:t>84.9% I 190 000 objets -&gt; train</a:t>
            </a:r>
          </a:p>
          <a:p>
            <a:pPr marL="927100" lvl="1" indent="-342900">
              <a:lnSpc>
                <a:spcPct val="150000"/>
              </a:lnSpc>
              <a:buSzPts val="1600"/>
              <a:buFont typeface="Courier New" panose="02070309020205020404" pitchFamily="49" charset="0"/>
              <a:buChar char="o"/>
            </a:pPr>
            <a:r>
              <a:rPr lang="fr-FR">
                <a:latin typeface="Raleway" pitchFamily="2" charset="77"/>
              </a:rPr>
              <a:t>15% I 35 000 objets -&gt; test </a:t>
            </a:r>
          </a:p>
          <a:p>
            <a:pPr marL="927100" lvl="1" indent="-342900">
              <a:lnSpc>
                <a:spcPct val="150000"/>
              </a:lnSpc>
              <a:buSzPts val="1600"/>
              <a:buFont typeface="Courier New" panose="02070309020205020404" pitchFamily="49" charset="0"/>
              <a:buChar char="o"/>
            </a:pPr>
            <a:r>
              <a:rPr lang="fr-FR">
                <a:latin typeface="Raleway" pitchFamily="2" charset="77"/>
              </a:rPr>
              <a:t>0.1% I 200 objets -&gt; validation (uniquement écoscore valides)</a:t>
            </a:r>
          </a:p>
          <a:p>
            <a:pPr marL="469900" lvl="0" indent="-342900" algn="l" rtl="0">
              <a:lnSpc>
                <a:spcPct val="150000"/>
              </a:lnSpc>
              <a:spcBef>
                <a:spcPts val="0"/>
              </a:spcBef>
              <a:spcAft>
                <a:spcPts val="0"/>
              </a:spcAft>
              <a:buSzPts val="1600"/>
              <a:buFont typeface="Courier New" panose="02070309020205020404" pitchFamily="49" charset="0"/>
              <a:buChar char="o"/>
            </a:pPr>
            <a:endParaRPr lang="fr-FR">
              <a:latin typeface="Raleway" pitchFamily="2" charset="77"/>
            </a:endParaRPr>
          </a:p>
          <a:p>
            <a:pPr marL="469900" lvl="0" indent="-342900" algn="l" rtl="0">
              <a:lnSpc>
                <a:spcPct val="150000"/>
              </a:lnSpc>
              <a:spcBef>
                <a:spcPts val="0"/>
              </a:spcBef>
              <a:spcAft>
                <a:spcPts val="0"/>
              </a:spcAft>
              <a:buSzPts val="1600"/>
              <a:buFont typeface="Courier New" panose="02070309020205020404" pitchFamily="49" charset="0"/>
              <a:buChar char="o"/>
            </a:pPr>
            <a:endParaRPr lang="fr-FR">
              <a:latin typeface="Raleway" pitchFamily="2" charset="77"/>
            </a:endParaRPr>
          </a:p>
        </p:txBody>
      </p:sp>
      <p:pic>
        <p:nvPicPr>
          <p:cNvPr id="3" name="Image 2" descr="Une image contenant Caractère coloré, Rectangle, capture d’écran&#10;&#10;Description générée automatiquement">
            <a:extLst>
              <a:ext uri="{FF2B5EF4-FFF2-40B4-BE49-F238E27FC236}">
                <a16:creationId xmlns:a16="http://schemas.microsoft.com/office/drawing/2014/main" id="{E1AA3F2B-3FD7-9F27-41EC-1A4A00279485}"/>
              </a:ext>
            </a:extLst>
          </p:cNvPr>
          <p:cNvPicPr>
            <a:picLocks noChangeAspect="1"/>
          </p:cNvPicPr>
          <p:nvPr/>
        </p:nvPicPr>
        <p:blipFill>
          <a:blip r:embed="rId3"/>
          <a:stretch>
            <a:fillRect/>
          </a:stretch>
        </p:blipFill>
        <p:spPr>
          <a:xfrm>
            <a:off x="4650138" y="3647983"/>
            <a:ext cx="7319020" cy="1942239"/>
          </a:xfrm>
          <a:prstGeom prst="rect">
            <a:avLst/>
          </a:prstGeom>
        </p:spPr>
      </p:pic>
      <p:sp>
        <p:nvSpPr>
          <p:cNvPr id="5" name="Google Shape;110;p16">
            <a:extLst>
              <a:ext uri="{FF2B5EF4-FFF2-40B4-BE49-F238E27FC236}">
                <a16:creationId xmlns:a16="http://schemas.microsoft.com/office/drawing/2014/main" id="{489BFFC6-18EF-4C39-74EC-78CC749884B9}"/>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23</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1419217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Exemple colonne ‘</a:t>
            </a:r>
            <a:r>
              <a:rPr lang="fr-FR" sz="2800" err="1">
                <a:solidFill>
                  <a:srgbClr val="008D5F"/>
                </a:solidFill>
                <a:latin typeface="Raleway" pitchFamily="2" charset="77"/>
              </a:rPr>
              <a:t>ingredients</a:t>
            </a:r>
            <a:r>
              <a:rPr lang="fr-FR" sz="2800">
                <a:solidFill>
                  <a:srgbClr val="008D5F"/>
                </a:solidFill>
                <a:latin typeface="Raleway" pitchFamily="2" charset="77"/>
              </a:rPr>
              <a:t>’</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24</a:t>
            </a:r>
            <a:endParaRPr lang="fr-FR" sz="2800" dirty="0">
              <a:solidFill>
                <a:srgbClr val="008D5F"/>
              </a:solidFill>
              <a:latin typeface="Raleway" pitchFamily="2" charset="77"/>
            </a:endParaRPr>
          </a:p>
        </p:txBody>
      </p:sp>
      <p:pic>
        <p:nvPicPr>
          <p:cNvPr id="2" name="Image 1" descr="Une image contenant texte, Police, capture d’écran, conception&#10;&#10;Description générée automatiquement">
            <a:extLst>
              <a:ext uri="{FF2B5EF4-FFF2-40B4-BE49-F238E27FC236}">
                <a16:creationId xmlns:a16="http://schemas.microsoft.com/office/drawing/2014/main" id="{67844313-9016-DC8B-A53A-272F1741A94D}"/>
              </a:ext>
            </a:extLst>
          </p:cNvPr>
          <p:cNvPicPr>
            <a:picLocks noChangeAspect="1"/>
          </p:cNvPicPr>
          <p:nvPr/>
        </p:nvPicPr>
        <p:blipFill>
          <a:blip r:embed="rId3"/>
          <a:stretch>
            <a:fillRect/>
          </a:stretch>
        </p:blipFill>
        <p:spPr>
          <a:xfrm>
            <a:off x="942452" y="3955669"/>
            <a:ext cx="2411648" cy="2377197"/>
          </a:xfrm>
          <a:prstGeom prst="roundRect">
            <a:avLst/>
          </a:prstGeom>
        </p:spPr>
      </p:pic>
      <p:pic>
        <p:nvPicPr>
          <p:cNvPr id="3" name="Image 2" descr="Une image contenant texte, Police, capture d’écran, typographie&#10;&#10;Description générée automatiquement">
            <a:extLst>
              <a:ext uri="{FF2B5EF4-FFF2-40B4-BE49-F238E27FC236}">
                <a16:creationId xmlns:a16="http://schemas.microsoft.com/office/drawing/2014/main" id="{DAC62090-7D4B-A2DF-ED3C-21905ABA5BEB}"/>
              </a:ext>
            </a:extLst>
          </p:cNvPr>
          <p:cNvPicPr>
            <a:picLocks noChangeAspect="1"/>
          </p:cNvPicPr>
          <p:nvPr/>
        </p:nvPicPr>
        <p:blipFill>
          <a:blip r:embed="rId4"/>
          <a:stretch>
            <a:fillRect/>
          </a:stretch>
        </p:blipFill>
        <p:spPr>
          <a:xfrm>
            <a:off x="4296552" y="1311679"/>
            <a:ext cx="2405881" cy="5166916"/>
          </a:xfrm>
          <a:prstGeom prst="roundRect">
            <a:avLst/>
          </a:prstGeom>
        </p:spPr>
      </p:pic>
      <p:pic>
        <p:nvPicPr>
          <p:cNvPr id="5" name="Image 4" descr="Une image contenant texte, Police, capture d’écran, typographie&#10;&#10;Description générée automatiquement">
            <a:extLst>
              <a:ext uri="{FF2B5EF4-FFF2-40B4-BE49-F238E27FC236}">
                <a16:creationId xmlns:a16="http://schemas.microsoft.com/office/drawing/2014/main" id="{FD6D777B-C468-517D-4245-237DA0800AB3}"/>
              </a:ext>
            </a:extLst>
          </p:cNvPr>
          <p:cNvPicPr>
            <a:picLocks noChangeAspect="1"/>
          </p:cNvPicPr>
          <p:nvPr/>
        </p:nvPicPr>
        <p:blipFill>
          <a:blip r:embed="rId5"/>
          <a:stretch>
            <a:fillRect/>
          </a:stretch>
        </p:blipFill>
        <p:spPr>
          <a:xfrm>
            <a:off x="8703388" y="2388208"/>
            <a:ext cx="3276600" cy="1193800"/>
          </a:xfrm>
          <a:prstGeom prst="roundRect">
            <a:avLst/>
          </a:prstGeom>
        </p:spPr>
      </p:pic>
      <p:pic>
        <p:nvPicPr>
          <p:cNvPr id="8" name="Image 7" descr="Une image contenant texte, Police, capture d’écran, typographie&#10;&#10;Description générée automatiquement">
            <a:extLst>
              <a:ext uri="{FF2B5EF4-FFF2-40B4-BE49-F238E27FC236}">
                <a16:creationId xmlns:a16="http://schemas.microsoft.com/office/drawing/2014/main" id="{9A9894E7-1DE9-F6BC-91A3-C21B59A17A12}"/>
              </a:ext>
            </a:extLst>
          </p:cNvPr>
          <p:cNvPicPr>
            <a:picLocks noChangeAspect="1"/>
          </p:cNvPicPr>
          <p:nvPr/>
        </p:nvPicPr>
        <p:blipFill>
          <a:blip r:embed="rId6"/>
          <a:stretch>
            <a:fillRect/>
          </a:stretch>
        </p:blipFill>
        <p:spPr>
          <a:xfrm>
            <a:off x="8754188" y="4255268"/>
            <a:ext cx="3225800" cy="1117600"/>
          </a:xfrm>
          <a:prstGeom prst="roundRect">
            <a:avLst/>
          </a:prstGeom>
        </p:spPr>
      </p:pic>
      <p:sp>
        <p:nvSpPr>
          <p:cNvPr id="9" name="ZoneTexte 8">
            <a:extLst>
              <a:ext uri="{FF2B5EF4-FFF2-40B4-BE49-F238E27FC236}">
                <a16:creationId xmlns:a16="http://schemas.microsoft.com/office/drawing/2014/main" id="{696C3CE8-9A1A-C899-BF47-16B1A15F4B7B}"/>
              </a:ext>
            </a:extLst>
          </p:cNvPr>
          <p:cNvSpPr txBox="1"/>
          <p:nvPr/>
        </p:nvSpPr>
        <p:spPr>
          <a:xfrm>
            <a:off x="0" y="729879"/>
            <a:ext cx="7299960" cy="2952155"/>
          </a:xfrm>
          <a:prstGeom prst="rect">
            <a:avLst/>
          </a:prstGeom>
          <a:noFill/>
        </p:spPr>
        <p:txBody>
          <a:bodyPr wrap="square" lIns="91440" tIns="45720" rIns="91440" bIns="45720" anchor="t">
            <a:spAutoFit/>
          </a:bodyPr>
          <a:lstStyle/>
          <a:p>
            <a:pPr marL="469900" indent="-342900">
              <a:lnSpc>
                <a:spcPct val="150000"/>
              </a:lnSpc>
              <a:buSzPts val="1600"/>
              <a:buFont typeface="Courier New" panose="02070309020205020404" pitchFamily="49" charset="0"/>
              <a:buChar char="o"/>
            </a:pPr>
            <a:r>
              <a:rPr lang="fr-FR" dirty="0">
                <a:latin typeface="Raleway"/>
              </a:rPr>
              <a:t>Risque de sur-représentation de certains mots car présents dans plusieurs langues</a:t>
            </a:r>
          </a:p>
          <a:p>
            <a:pPr marL="469900" indent="-342900">
              <a:lnSpc>
                <a:spcPct val="150000"/>
              </a:lnSpc>
              <a:buSzPts val="1600"/>
              <a:buFont typeface="Courier New" panose="02070309020205020404" pitchFamily="49" charset="0"/>
              <a:buChar char="o"/>
            </a:pPr>
            <a:r>
              <a:rPr lang="fr-FR" dirty="0">
                <a:latin typeface="Raleway"/>
              </a:rPr>
              <a:t>Extraction des  ingrédients en </a:t>
            </a:r>
          </a:p>
          <a:p>
            <a:pPr marL="127000">
              <a:lnSpc>
                <a:spcPct val="150000"/>
              </a:lnSpc>
              <a:buSzPts val="1600"/>
            </a:pPr>
            <a:r>
              <a:rPr lang="fr-FR" dirty="0">
                <a:latin typeface="Raleway"/>
              </a:rPr>
              <a:t>      anglais </a:t>
            </a:r>
          </a:p>
          <a:p>
            <a:pPr marL="469900" indent="-342900">
              <a:lnSpc>
                <a:spcPct val="150000"/>
              </a:lnSpc>
              <a:buSzPts val="1600"/>
              <a:buFont typeface="Courier New" panose="02070309020205020404" pitchFamily="49" charset="0"/>
              <a:buChar char="o"/>
            </a:pPr>
            <a:r>
              <a:rPr lang="fr-FR" dirty="0">
                <a:latin typeface="Raleway"/>
              </a:rPr>
              <a:t>Suppression des autres langues</a:t>
            </a:r>
          </a:p>
          <a:p>
            <a:pPr marL="469900" indent="-342900">
              <a:lnSpc>
                <a:spcPct val="150000"/>
              </a:lnSpc>
              <a:buSzPts val="1600"/>
              <a:buFont typeface="Courier New" panose="02070309020205020404" pitchFamily="49" charset="0"/>
              <a:buChar char="o"/>
            </a:pPr>
            <a:r>
              <a:rPr lang="fr-FR" dirty="0">
                <a:latin typeface="Raleway"/>
              </a:rPr>
              <a:t>Texte en minuscule</a:t>
            </a:r>
          </a:p>
          <a:p>
            <a:pPr marL="469900" indent="-342900">
              <a:lnSpc>
                <a:spcPct val="150000"/>
              </a:lnSpc>
              <a:buSzPts val="1600"/>
              <a:buFont typeface="Courier New" panose="02070309020205020404" pitchFamily="49" charset="0"/>
              <a:buChar char="o"/>
            </a:pPr>
            <a:r>
              <a:rPr lang="fr-FR" dirty="0">
                <a:latin typeface="Raleway"/>
              </a:rPr>
              <a:t>Liste -&gt; chaine de caractères</a:t>
            </a:r>
          </a:p>
        </p:txBody>
      </p:sp>
      <p:cxnSp>
        <p:nvCxnSpPr>
          <p:cNvPr id="12" name="Connecteur droit avec flèche 11">
            <a:extLst>
              <a:ext uri="{FF2B5EF4-FFF2-40B4-BE49-F238E27FC236}">
                <a16:creationId xmlns:a16="http://schemas.microsoft.com/office/drawing/2014/main" id="{38A8B5D9-83D1-BE66-22BC-7473FE160BA8}"/>
              </a:ext>
            </a:extLst>
          </p:cNvPr>
          <p:cNvCxnSpPr>
            <a:cxnSpLocks/>
          </p:cNvCxnSpPr>
          <p:nvPr/>
        </p:nvCxnSpPr>
        <p:spPr>
          <a:xfrm>
            <a:off x="6842760" y="3873851"/>
            <a:ext cx="1820727" cy="0"/>
          </a:xfrm>
          <a:prstGeom prst="straightConnector1">
            <a:avLst/>
          </a:prstGeom>
          <a:ln w="762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7607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Exemple colonne ‘countries’ 1/3</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25</a:t>
            </a:r>
            <a:endParaRPr lang="fr-FR" sz="2800" dirty="0">
              <a:solidFill>
                <a:srgbClr val="008D5F"/>
              </a:solidFill>
              <a:latin typeface="Raleway" pitchFamily="2" charset="77"/>
            </a:endParaRPr>
          </a:p>
        </p:txBody>
      </p:sp>
      <p:pic>
        <p:nvPicPr>
          <p:cNvPr id="5" name="Image 4" descr="Une image contenant Caractère coloré, capture d’écran, Post-it, carré&#10;&#10;Description générée automatiquement">
            <a:extLst>
              <a:ext uri="{FF2B5EF4-FFF2-40B4-BE49-F238E27FC236}">
                <a16:creationId xmlns:a16="http://schemas.microsoft.com/office/drawing/2014/main" id="{BA2E1958-D6C8-33F5-8BA3-1CA56A007A3C}"/>
              </a:ext>
            </a:extLst>
          </p:cNvPr>
          <p:cNvPicPr>
            <a:picLocks noChangeAspect="1"/>
          </p:cNvPicPr>
          <p:nvPr/>
        </p:nvPicPr>
        <p:blipFill>
          <a:blip r:embed="rId3"/>
          <a:stretch>
            <a:fillRect/>
          </a:stretch>
        </p:blipFill>
        <p:spPr>
          <a:xfrm>
            <a:off x="42231" y="1858162"/>
            <a:ext cx="12107537" cy="3141675"/>
          </a:xfrm>
          <a:prstGeom prst="rect">
            <a:avLst/>
          </a:prstGeom>
        </p:spPr>
      </p:pic>
      <p:sp>
        <p:nvSpPr>
          <p:cNvPr id="8" name="ZoneTexte 7">
            <a:extLst>
              <a:ext uri="{FF2B5EF4-FFF2-40B4-BE49-F238E27FC236}">
                <a16:creationId xmlns:a16="http://schemas.microsoft.com/office/drawing/2014/main" id="{FB6C2A5C-DC71-83CB-E6A6-2B4EBC36317C}"/>
              </a:ext>
            </a:extLst>
          </p:cNvPr>
          <p:cNvSpPr txBox="1"/>
          <p:nvPr/>
        </p:nvSpPr>
        <p:spPr>
          <a:xfrm>
            <a:off x="0" y="5168953"/>
            <a:ext cx="10795678" cy="459165"/>
          </a:xfrm>
          <a:prstGeom prst="rect">
            <a:avLst/>
          </a:prstGeom>
          <a:noFill/>
        </p:spPr>
        <p:txBody>
          <a:bodyPr wrap="square">
            <a:spAutoFit/>
          </a:bodyPr>
          <a:lstStyle/>
          <a:p>
            <a:pPr marL="127000">
              <a:lnSpc>
                <a:spcPct val="150000"/>
              </a:lnSpc>
              <a:buSzPts val="1600"/>
            </a:pPr>
            <a:r>
              <a:rPr lang="fr-FR">
                <a:latin typeface="Raleway" pitchFamily="2" charset="77"/>
              </a:rPr>
              <a:t>France = </a:t>
            </a:r>
            <a:r>
              <a:rPr lang="fr-FR" err="1">
                <a:latin typeface="Raleway" pitchFamily="2" charset="77"/>
              </a:rPr>
              <a:t>en:fr</a:t>
            </a:r>
            <a:r>
              <a:rPr lang="fr-FR">
                <a:latin typeface="Raleway" pitchFamily="2" charset="77"/>
              </a:rPr>
              <a:t> = </a:t>
            </a:r>
            <a:r>
              <a:rPr lang="fr-FR" err="1">
                <a:latin typeface="Raleway" pitchFamily="2" charset="77"/>
              </a:rPr>
              <a:t>en:France</a:t>
            </a:r>
            <a:r>
              <a:rPr lang="fr-FR">
                <a:latin typeface="Raleway" pitchFamily="2" charset="77"/>
              </a:rPr>
              <a:t> = </a:t>
            </a:r>
            <a:r>
              <a:rPr lang="fr-FR" err="1">
                <a:latin typeface="Raleway" pitchFamily="2" charset="77"/>
              </a:rPr>
              <a:t>en:FR</a:t>
            </a:r>
            <a:r>
              <a:rPr lang="fr-FR">
                <a:latin typeface="Raleway" pitchFamily="2" charset="77"/>
              </a:rPr>
              <a:t>                                         </a:t>
            </a:r>
            <a:r>
              <a:rPr lang="fr-FR" err="1">
                <a:latin typeface="Raleway" pitchFamily="2" charset="77"/>
              </a:rPr>
              <a:t>france</a:t>
            </a:r>
            <a:endParaRPr lang="fr-FR">
              <a:latin typeface="Raleway" pitchFamily="2" charset="77"/>
            </a:endParaRPr>
          </a:p>
        </p:txBody>
      </p:sp>
      <p:cxnSp>
        <p:nvCxnSpPr>
          <p:cNvPr id="9" name="Connecteur droit avec flèche 8">
            <a:extLst>
              <a:ext uri="{FF2B5EF4-FFF2-40B4-BE49-F238E27FC236}">
                <a16:creationId xmlns:a16="http://schemas.microsoft.com/office/drawing/2014/main" id="{E177B241-0FC7-48E5-F928-C95D16F0BAD3}"/>
              </a:ext>
            </a:extLst>
          </p:cNvPr>
          <p:cNvCxnSpPr>
            <a:cxnSpLocks/>
          </p:cNvCxnSpPr>
          <p:nvPr/>
        </p:nvCxnSpPr>
        <p:spPr>
          <a:xfrm>
            <a:off x="4028103" y="5455065"/>
            <a:ext cx="1820727" cy="0"/>
          </a:xfrm>
          <a:prstGeom prst="straightConnector1">
            <a:avLst/>
          </a:prstGeom>
          <a:ln w="539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775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Exemple colonne ‘countries’ 2/3</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26</a:t>
            </a:r>
            <a:endParaRPr lang="fr-FR" sz="2800" dirty="0">
              <a:solidFill>
                <a:srgbClr val="008D5F"/>
              </a:solidFill>
              <a:latin typeface="Raleway" pitchFamily="2" charset="77"/>
            </a:endParaRPr>
          </a:p>
        </p:txBody>
      </p:sp>
      <p:pic>
        <p:nvPicPr>
          <p:cNvPr id="2" name="Image 1" descr="Une image contenant texte, capture d’écran, menu, Police&#10;&#10;Description générée automatiquement">
            <a:extLst>
              <a:ext uri="{FF2B5EF4-FFF2-40B4-BE49-F238E27FC236}">
                <a16:creationId xmlns:a16="http://schemas.microsoft.com/office/drawing/2014/main" id="{ED22D796-AF57-5C8A-888D-C576B3960667}"/>
              </a:ext>
            </a:extLst>
          </p:cNvPr>
          <p:cNvPicPr>
            <a:picLocks noChangeAspect="1"/>
          </p:cNvPicPr>
          <p:nvPr/>
        </p:nvPicPr>
        <p:blipFill>
          <a:blip r:embed="rId3"/>
          <a:stretch>
            <a:fillRect/>
          </a:stretch>
        </p:blipFill>
        <p:spPr>
          <a:xfrm>
            <a:off x="7122981" y="870455"/>
            <a:ext cx="4718356" cy="5117090"/>
          </a:xfrm>
          <a:prstGeom prst="roundRect">
            <a:avLst/>
          </a:prstGeom>
        </p:spPr>
      </p:pic>
      <p:pic>
        <p:nvPicPr>
          <p:cNvPr id="3" name="Image 2" descr="Une image contenant texte, capture d’écran, Police&#10;&#10;Description générée automatiquement">
            <a:extLst>
              <a:ext uri="{FF2B5EF4-FFF2-40B4-BE49-F238E27FC236}">
                <a16:creationId xmlns:a16="http://schemas.microsoft.com/office/drawing/2014/main" id="{F8225E6F-B48C-E795-B4AA-28E273981161}"/>
              </a:ext>
            </a:extLst>
          </p:cNvPr>
          <p:cNvPicPr>
            <a:picLocks noChangeAspect="1"/>
          </p:cNvPicPr>
          <p:nvPr/>
        </p:nvPicPr>
        <p:blipFill>
          <a:blip r:embed="rId4"/>
          <a:stretch>
            <a:fillRect/>
          </a:stretch>
        </p:blipFill>
        <p:spPr>
          <a:xfrm>
            <a:off x="649420" y="1695450"/>
            <a:ext cx="4419600" cy="3467100"/>
          </a:xfrm>
          <a:prstGeom prst="roundRect">
            <a:avLst/>
          </a:prstGeom>
        </p:spPr>
      </p:pic>
      <p:sp>
        <p:nvSpPr>
          <p:cNvPr id="7" name="ZoneTexte 6">
            <a:extLst>
              <a:ext uri="{FF2B5EF4-FFF2-40B4-BE49-F238E27FC236}">
                <a16:creationId xmlns:a16="http://schemas.microsoft.com/office/drawing/2014/main" id="{FCB63C5F-D11B-CDCA-F042-AE0DCA38A92C}"/>
              </a:ext>
            </a:extLst>
          </p:cNvPr>
          <p:cNvSpPr txBox="1"/>
          <p:nvPr/>
        </p:nvSpPr>
        <p:spPr>
          <a:xfrm>
            <a:off x="-190304" y="5113020"/>
            <a:ext cx="6099048" cy="459165"/>
          </a:xfrm>
          <a:prstGeom prst="rect">
            <a:avLst/>
          </a:prstGeom>
          <a:noFill/>
        </p:spPr>
        <p:txBody>
          <a:bodyPr wrap="square">
            <a:spAutoFit/>
          </a:bodyPr>
          <a:lstStyle/>
          <a:p>
            <a:pPr marL="127000" algn="ctr">
              <a:lnSpc>
                <a:spcPct val="150000"/>
              </a:lnSpc>
              <a:buSzPts val="1600"/>
            </a:pPr>
            <a:r>
              <a:rPr lang="fr-FR">
                <a:latin typeface="Raleway" pitchFamily="2" charset="77"/>
              </a:rPr>
              <a:t>Table des correspondances </a:t>
            </a:r>
          </a:p>
        </p:txBody>
      </p:sp>
      <p:sp>
        <p:nvSpPr>
          <p:cNvPr id="8" name="ZoneTexte 7">
            <a:extLst>
              <a:ext uri="{FF2B5EF4-FFF2-40B4-BE49-F238E27FC236}">
                <a16:creationId xmlns:a16="http://schemas.microsoft.com/office/drawing/2014/main" id="{44084405-2FDB-8DD1-F8EF-0DF528662C80}"/>
              </a:ext>
            </a:extLst>
          </p:cNvPr>
          <p:cNvSpPr txBox="1"/>
          <p:nvPr/>
        </p:nvSpPr>
        <p:spPr>
          <a:xfrm>
            <a:off x="6432635" y="5932681"/>
            <a:ext cx="6099048" cy="459165"/>
          </a:xfrm>
          <a:prstGeom prst="rect">
            <a:avLst/>
          </a:prstGeom>
          <a:noFill/>
        </p:spPr>
        <p:txBody>
          <a:bodyPr wrap="square">
            <a:spAutoFit/>
          </a:bodyPr>
          <a:lstStyle/>
          <a:p>
            <a:pPr marL="127000" algn="ctr">
              <a:lnSpc>
                <a:spcPct val="150000"/>
              </a:lnSpc>
              <a:buSzPts val="1600"/>
            </a:pPr>
            <a:r>
              <a:rPr lang="fr-FR">
                <a:latin typeface="Raleway" pitchFamily="2" charset="77"/>
              </a:rPr>
              <a:t>Lexique numérique</a:t>
            </a:r>
          </a:p>
        </p:txBody>
      </p:sp>
    </p:spTree>
    <p:extLst>
      <p:ext uri="{BB962C8B-B14F-4D97-AF65-F5344CB8AC3E}">
        <p14:creationId xmlns:p14="http://schemas.microsoft.com/office/powerpoint/2010/main" val="184935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Exemple colonne ‘countries’ 3/3</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27</a:t>
            </a:r>
            <a:endParaRPr lang="fr-FR" sz="2800" dirty="0">
              <a:solidFill>
                <a:srgbClr val="008D5F"/>
              </a:solidFill>
              <a:latin typeface="Raleway" pitchFamily="2" charset="77"/>
            </a:endParaRPr>
          </a:p>
        </p:txBody>
      </p:sp>
      <p:pic>
        <p:nvPicPr>
          <p:cNvPr id="2" name="Image 1" descr="Une image contenant Caractère coloré, capture d’écran, Rectangle, carré&#10;&#10;Description générée automatiquement">
            <a:extLst>
              <a:ext uri="{FF2B5EF4-FFF2-40B4-BE49-F238E27FC236}">
                <a16:creationId xmlns:a16="http://schemas.microsoft.com/office/drawing/2014/main" id="{E3F21128-E68A-851A-2291-A30ECEC4FA17}"/>
              </a:ext>
            </a:extLst>
          </p:cNvPr>
          <p:cNvPicPr>
            <a:picLocks noChangeAspect="1"/>
          </p:cNvPicPr>
          <p:nvPr/>
        </p:nvPicPr>
        <p:blipFill>
          <a:blip r:embed="rId3"/>
          <a:stretch>
            <a:fillRect/>
          </a:stretch>
        </p:blipFill>
        <p:spPr>
          <a:xfrm>
            <a:off x="35428" y="1697859"/>
            <a:ext cx="12151623" cy="3224661"/>
          </a:xfrm>
          <a:prstGeom prst="rect">
            <a:avLst/>
          </a:prstGeom>
        </p:spPr>
      </p:pic>
      <p:sp>
        <p:nvSpPr>
          <p:cNvPr id="8" name="ZoneTexte 7">
            <a:extLst>
              <a:ext uri="{FF2B5EF4-FFF2-40B4-BE49-F238E27FC236}">
                <a16:creationId xmlns:a16="http://schemas.microsoft.com/office/drawing/2014/main" id="{4BFE2AA2-67CF-6B55-FBAE-F76128D0EBBF}"/>
              </a:ext>
            </a:extLst>
          </p:cNvPr>
          <p:cNvSpPr txBox="1"/>
          <p:nvPr/>
        </p:nvSpPr>
        <p:spPr>
          <a:xfrm>
            <a:off x="35428" y="4930558"/>
            <a:ext cx="10795678" cy="459165"/>
          </a:xfrm>
          <a:prstGeom prst="rect">
            <a:avLst/>
          </a:prstGeom>
          <a:noFill/>
        </p:spPr>
        <p:txBody>
          <a:bodyPr wrap="square">
            <a:spAutoFit/>
          </a:bodyPr>
          <a:lstStyle/>
          <a:p>
            <a:pPr marL="127000">
              <a:lnSpc>
                <a:spcPct val="150000"/>
              </a:lnSpc>
              <a:buSzPts val="1600"/>
            </a:pPr>
            <a:r>
              <a:rPr lang="fr-FR">
                <a:latin typeface="Raleway" pitchFamily="2" charset="77"/>
              </a:rPr>
              <a:t>France, USA, Italie, Allemagne, </a:t>
            </a:r>
            <a:r>
              <a:rPr lang="fr-FR" err="1">
                <a:latin typeface="Raleway" pitchFamily="2" charset="77"/>
              </a:rPr>
              <a:t>etc</a:t>
            </a:r>
            <a:r>
              <a:rPr lang="fr-FR">
                <a:latin typeface="Raleway" pitchFamily="2" charset="77"/>
              </a:rPr>
              <a:t> </a:t>
            </a:r>
          </a:p>
        </p:txBody>
      </p:sp>
    </p:spTree>
    <p:extLst>
      <p:ext uri="{BB962C8B-B14F-4D97-AF65-F5344CB8AC3E}">
        <p14:creationId xmlns:p14="http://schemas.microsoft.com/office/powerpoint/2010/main" val="156923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Police, document&#10;&#10;Description générée automatiquement">
            <a:extLst>
              <a:ext uri="{FF2B5EF4-FFF2-40B4-BE49-F238E27FC236}">
                <a16:creationId xmlns:a16="http://schemas.microsoft.com/office/drawing/2014/main" id="{91EAAED9-F492-D020-2CA4-22BDB0884399}"/>
              </a:ext>
            </a:extLst>
          </p:cNvPr>
          <p:cNvPicPr>
            <a:picLocks noChangeAspect="1"/>
          </p:cNvPicPr>
          <p:nvPr/>
        </p:nvPicPr>
        <p:blipFill>
          <a:blip r:embed="rId3"/>
          <a:stretch>
            <a:fillRect/>
          </a:stretch>
        </p:blipFill>
        <p:spPr>
          <a:xfrm>
            <a:off x="125313" y="811644"/>
            <a:ext cx="11941374" cy="3736015"/>
          </a:xfrm>
          <a:prstGeom prst="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algn="l">
              <a:spcBef>
                <a:spcPts val="0"/>
              </a:spcBef>
              <a:buSzPts val="990"/>
            </a:pPr>
            <a:r>
              <a:rPr lang="fr-FR" sz="2800" dirty="0">
                <a:solidFill>
                  <a:srgbClr val="008D5F"/>
                </a:solidFill>
                <a:latin typeface="Raleway"/>
              </a:rPr>
              <a:t>Une colonne riche en information</a:t>
            </a:r>
            <a:endParaRPr lang="fr-FR" sz="2800" dirty="0">
              <a:solidFill>
                <a:srgbClr val="008D5F"/>
              </a:solidFill>
              <a:latin typeface="Raleway" pitchFamily="2" charset="77"/>
            </a:endParaRP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28</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DC23D97F-7556-92F3-4838-AD2E00DB850A}"/>
              </a:ext>
            </a:extLst>
          </p:cNvPr>
          <p:cNvSpPr txBox="1"/>
          <p:nvPr/>
        </p:nvSpPr>
        <p:spPr>
          <a:xfrm>
            <a:off x="0" y="4607026"/>
            <a:ext cx="7441809" cy="2121158"/>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Émissions de CO2 transport vers certains pays </a:t>
            </a:r>
          </a:p>
          <a:p>
            <a:pPr marL="469900" indent="-342900">
              <a:lnSpc>
                <a:spcPct val="150000"/>
              </a:lnSpc>
              <a:buSzPts val="1600"/>
              <a:buFont typeface="Courier New" panose="02070309020205020404" pitchFamily="49" charset="0"/>
              <a:buChar char="o"/>
            </a:pPr>
            <a:r>
              <a:rPr lang="fr-FR">
                <a:latin typeface="Raleway" pitchFamily="2" charset="77"/>
              </a:rPr>
              <a:t>Émissions de CO2 à chaque étape de la production </a:t>
            </a:r>
          </a:p>
          <a:p>
            <a:pPr marL="469900" indent="-342900">
              <a:lnSpc>
                <a:spcPct val="150000"/>
              </a:lnSpc>
              <a:buSzPts val="1600"/>
              <a:buFont typeface="Courier New" panose="02070309020205020404" pitchFamily="49" charset="0"/>
              <a:buChar char="o"/>
            </a:pPr>
            <a:r>
              <a:rPr lang="fr-FR">
                <a:latin typeface="Raleway" pitchFamily="2" charset="77"/>
              </a:rPr>
              <a:t>Données manquantes (ingrédients, origines d’ingrédients, </a:t>
            </a:r>
            <a:r>
              <a:rPr lang="fr-FR" err="1">
                <a:latin typeface="Raleway" pitchFamily="2" charset="77"/>
              </a:rPr>
              <a:t>etc</a:t>
            </a:r>
            <a:r>
              <a:rPr lang="fr-FR">
                <a:latin typeface="Raleway" pitchFamily="2" charset="77"/>
              </a:rPr>
              <a:t>) </a:t>
            </a:r>
          </a:p>
          <a:p>
            <a:pPr marL="469900" indent="-342900">
              <a:lnSpc>
                <a:spcPct val="150000"/>
              </a:lnSpc>
              <a:buSzPts val="1600"/>
              <a:buFont typeface="Courier New" panose="02070309020205020404" pitchFamily="49" charset="0"/>
              <a:buChar char="o"/>
            </a:pPr>
            <a:r>
              <a:rPr lang="fr-FR">
                <a:latin typeface="Raleway" pitchFamily="2" charset="77"/>
              </a:rPr>
              <a:t>Recyclabilité des emballages </a:t>
            </a:r>
          </a:p>
          <a:p>
            <a:pPr marL="469900" indent="-342900">
              <a:lnSpc>
                <a:spcPct val="150000"/>
              </a:lnSpc>
              <a:buSzPts val="1600"/>
              <a:buFont typeface="Courier New" panose="02070309020205020404" pitchFamily="49" charset="0"/>
              <a:buChar char="o"/>
            </a:pPr>
            <a:r>
              <a:rPr lang="fr-FR">
                <a:latin typeface="Raleway" pitchFamily="2" charset="77"/>
              </a:rPr>
              <a:t>Menace sur les espèces </a:t>
            </a:r>
          </a:p>
        </p:txBody>
      </p:sp>
      <p:sp>
        <p:nvSpPr>
          <p:cNvPr id="4" name="ZoneTexte 3">
            <a:extLst>
              <a:ext uri="{FF2B5EF4-FFF2-40B4-BE49-F238E27FC236}">
                <a16:creationId xmlns:a16="http://schemas.microsoft.com/office/drawing/2014/main" id="{7A0DF94E-9B6A-2F1A-50E8-98773C19951C}"/>
              </a:ext>
            </a:extLst>
          </p:cNvPr>
          <p:cNvSpPr txBox="1"/>
          <p:nvPr/>
        </p:nvSpPr>
        <p:spPr>
          <a:xfrm>
            <a:off x="7236554" y="4607026"/>
            <a:ext cx="4830133" cy="1290161"/>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Présence de labels ou non </a:t>
            </a:r>
          </a:p>
          <a:p>
            <a:pPr marL="469900" indent="-342900">
              <a:lnSpc>
                <a:spcPct val="150000"/>
              </a:lnSpc>
              <a:buSzPts val="1600"/>
              <a:buFont typeface="Courier New" panose="02070309020205020404" pitchFamily="49" charset="0"/>
              <a:buChar char="o"/>
            </a:pPr>
            <a:r>
              <a:rPr lang="fr-FR">
                <a:latin typeface="Raleway" pitchFamily="2" charset="77"/>
              </a:rPr>
              <a:t>EPI: mesure de performance environnementale </a:t>
            </a:r>
          </a:p>
        </p:txBody>
      </p:sp>
    </p:spTree>
    <p:extLst>
      <p:ext uri="{BB962C8B-B14F-4D97-AF65-F5344CB8AC3E}">
        <p14:creationId xmlns:p14="http://schemas.microsoft.com/office/powerpoint/2010/main" val="195630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Google Shape;104;p15">
            <a:extLst>
              <a:ext uri="{FF2B5EF4-FFF2-40B4-BE49-F238E27FC236}">
                <a16:creationId xmlns:a16="http://schemas.microsoft.com/office/drawing/2014/main" id="{5D8AF8B7-D48D-488D-D173-0DBB1BF2A758}"/>
              </a:ext>
            </a:extLst>
          </p:cNvPr>
          <p:cNvPicPr preferRelativeResize="0">
            <a:picLocks noChangeAspect="1"/>
          </p:cNvPicPr>
          <p:nvPr/>
        </p:nvPicPr>
        <p:blipFill>
          <a:blip r:embed="rId2">
            <a:alphaModFix/>
          </a:blip>
          <a:stretch>
            <a:fillRect/>
          </a:stretch>
        </p:blipFill>
        <p:spPr>
          <a:xfrm flipH="1">
            <a:off x="3868720" y="-93926"/>
            <a:ext cx="10554448" cy="7045852"/>
          </a:xfrm>
          <a:prstGeom prst="rect">
            <a:avLst/>
          </a:prstGeom>
          <a:noFill/>
          <a:ln>
            <a:noFill/>
          </a:ln>
          <a:effectLst>
            <a:softEdge rad="31750"/>
          </a:effectLst>
        </p:spPr>
      </p:pic>
      <p:sp>
        <p:nvSpPr>
          <p:cNvPr id="5" name="Google Shape;110;p16">
            <a:extLst>
              <a:ext uri="{FF2B5EF4-FFF2-40B4-BE49-F238E27FC236}">
                <a16:creationId xmlns:a16="http://schemas.microsoft.com/office/drawing/2014/main" id="{37DC694A-D039-C1C5-3E26-73DADC2D2403}"/>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a:solidFill>
                  <a:srgbClr val="008D5F"/>
                </a:solidFill>
                <a:latin typeface="Raleway" pitchFamily="2" charset="77"/>
              </a:rPr>
              <a:t>02</a:t>
            </a:r>
          </a:p>
        </p:txBody>
      </p:sp>
      <p:sp>
        <p:nvSpPr>
          <p:cNvPr id="2" name="Google Shape;110;p16">
            <a:extLst>
              <a:ext uri="{FF2B5EF4-FFF2-40B4-BE49-F238E27FC236}">
                <a16:creationId xmlns:a16="http://schemas.microsoft.com/office/drawing/2014/main" id="{76631B2F-75D2-6E74-2B74-5BFC84EF4CF9}"/>
              </a:ext>
            </a:extLst>
          </p:cNvPr>
          <p:cNvSpPr txBox="1">
            <a:spLocks noGrp="1"/>
          </p:cNvSpPr>
          <p:nvPr>
            <p:ph type="ctrTitle"/>
          </p:nvPr>
        </p:nvSpPr>
        <p:spPr>
          <a:xfrm>
            <a:off x="236503" y="247874"/>
            <a:ext cx="7264435"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2800">
                <a:solidFill>
                  <a:schemeClr val="bg1"/>
                </a:solidFill>
                <a:latin typeface="Raleway" pitchFamily="2" charset="77"/>
              </a:rPr>
              <a:t>Sommaire</a:t>
            </a:r>
            <a:endParaRPr sz="2800">
              <a:solidFill>
                <a:schemeClr val="bg1"/>
              </a:solidFill>
              <a:latin typeface="Raleway" pitchFamily="2" charset="77"/>
            </a:endParaRPr>
          </a:p>
        </p:txBody>
      </p:sp>
      <p:sp>
        <p:nvSpPr>
          <p:cNvPr id="3" name="Google Shape;479;p44">
            <a:extLst>
              <a:ext uri="{FF2B5EF4-FFF2-40B4-BE49-F238E27FC236}">
                <a16:creationId xmlns:a16="http://schemas.microsoft.com/office/drawing/2014/main" id="{F03D5599-70DC-42E7-1839-04BE1EA6102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479;p44">
            <a:extLst>
              <a:ext uri="{FF2B5EF4-FFF2-40B4-BE49-F238E27FC236}">
                <a16:creationId xmlns:a16="http://schemas.microsoft.com/office/drawing/2014/main" id="{83C6ADF5-3BC8-86C8-1DF8-5D08FBA29DEE}"/>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479;p44">
            <a:extLst>
              <a:ext uri="{FF2B5EF4-FFF2-40B4-BE49-F238E27FC236}">
                <a16:creationId xmlns:a16="http://schemas.microsoft.com/office/drawing/2014/main" id="{76B8EAB4-84F9-C35B-F16A-87E1C492DB54}"/>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479;p44">
            <a:extLst>
              <a:ext uri="{FF2B5EF4-FFF2-40B4-BE49-F238E27FC236}">
                <a16:creationId xmlns:a16="http://schemas.microsoft.com/office/drawing/2014/main" id="{1EB7DBCF-89BF-72BE-9F69-BDAABF709E49}"/>
              </a:ext>
            </a:extLst>
          </p:cNvPr>
          <p:cNvSpPr/>
          <p:nvPr/>
        </p:nvSpPr>
        <p:spPr>
          <a:xfrm rot="5400000" flipH="1">
            <a:off x="1180970" y="-147533"/>
            <a:ext cx="36000" cy="1764000"/>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Rectangle 10">
            <a:extLst>
              <a:ext uri="{FF2B5EF4-FFF2-40B4-BE49-F238E27FC236}">
                <a16:creationId xmlns:a16="http://schemas.microsoft.com/office/drawing/2014/main" id="{280ABBC3-3F1E-981E-631E-339305FEE755}"/>
              </a:ext>
            </a:extLst>
          </p:cNvPr>
          <p:cNvSpPr/>
          <p:nvPr/>
        </p:nvSpPr>
        <p:spPr>
          <a:xfrm>
            <a:off x="3868720" y="-248771"/>
            <a:ext cx="8790640" cy="7355541"/>
          </a:xfrm>
          <a:prstGeom prst="rect">
            <a:avLst/>
          </a:prstGeom>
          <a:gradFill>
            <a:gsLst>
              <a:gs pos="0">
                <a:schemeClr val="bg1"/>
              </a:gs>
              <a:gs pos="0">
                <a:schemeClr val="tx1"/>
              </a:gs>
              <a:gs pos="100000">
                <a:schemeClr val="tx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Google Shape;113;p16">
            <a:extLst>
              <a:ext uri="{FF2B5EF4-FFF2-40B4-BE49-F238E27FC236}">
                <a16:creationId xmlns:a16="http://schemas.microsoft.com/office/drawing/2014/main" id="{2BFE3974-3BB6-4A79-3B9E-6A540B5972D3}"/>
              </a:ext>
            </a:extLst>
          </p:cNvPr>
          <p:cNvSpPr txBox="1">
            <a:spLocks noGrp="1"/>
          </p:cNvSpPr>
          <p:nvPr>
            <p:ph type="subTitle" idx="1"/>
          </p:nvPr>
        </p:nvSpPr>
        <p:spPr>
          <a:xfrm>
            <a:off x="316970" y="1598716"/>
            <a:ext cx="8567950" cy="4374375"/>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AutoNum type="arabicPeriod"/>
            </a:pPr>
            <a:r>
              <a:rPr lang="fr" sz="3200">
                <a:solidFill>
                  <a:schemeClr val="bg1"/>
                </a:solidFill>
                <a:latin typeface="Raleway" pitchFamily="2" charset="77"/>
              </a:rPr>
              <a:t>Contexte du projet</a:t>
            </a:r>
          </a:p>
          <a:p>
            <a:pPr marL="457200" lvl="0" indent="-457200" algn="l" rtl="0">
              <a:lnSpc>
                <a:spcPct val="115000"/>
              </a:lnSpc>
              <a:spcBef>
                <a:spcPts val="0"/>
              </a:spcBef>
              <a:spcAft>
                <a:spcPts val="0"/>
              </a:spcAft>
              <a:buAutoNum type="arabicPeriod"/>
            </a:pPr>
            <a:r>
              <a:rPr lang="fr" sz="3200">
                <a:solidFill>
                  <a:schemeClr val="bg1"/>
                </a:solidFill>
                <a:latin typeface="Raleway" pitchFamily="2" charset="77"/>
              </a:rPr>
              <a:t>Nos solutions </a:t>
            </a:r>
          </a:p>
          <a:p>
            <a:pPr marL="457200" lvl="0" indent="-457200" algn="l" rtl="0">
              <a:lnSpc>
                <a:spcPct val="115000"/>
              </a:lnSpc>
              <a:spcBef>
                <a:spcPts val="0"/>
              </a:spcBef>
              <a:spcAft>
                <a:spcPts val="0"/>
              </a:spcAft>
              <a:buAutoNum type="arabicPeriod"/>
            </a:pPr>
            <a:r>
              <a:rPr lang="fr" sz="3200">
                <a:solidFill>
                  <a:schemeClr val="bg1"/>
                </a:solidFill>
                <a:latin typeface="Raleway" pitchFamily="2" charset="77"/>
              </a:rPr>
              <a:t>Prédiction de l’éco-score</a:t>
            </a:r>
          </a:p>
          <a:p>
            <a:pPr marL="457200" lvl="0" indent="-457200" algn="l" rtl="0">
              <a:lnSpc>
                <a:spcPct val="115000"/>
              </a:lnSpc>
              <a:spcBef>
                <a:spcPts val="0"/>
              </a:spcBef>
              <a:spcAft>
                <a:spcPts val="0"/>
              </a:spcAft>
              <a:buAutoNum type="arabicPeriod"/>
            </a:pPr>
            <a:r>
              <a:rPr lang="fr" sz="3200">
                <a:solidFill>
                  <a:schemeClr val="bg1"/>
                </a:solidFill>
                <a:latin typeface="Raleway" pitchFamily="2" charset="77"/>
              </a:rPr>
              <a:t>Ressources nécessaires et technologies</a:t>
            </a:r>
          </a:p>
          <a:p>
            <a:pPr marL="457200" lvl="0" indent="-457200" algn="l" rtl="0">
              <a:lnSpc>
                <a:spcPct val="115000"/>
              </a:lnSpc>
              <a:spcBef>
                <a:spcPts val="0"/>
              </a:spcBef>
              <a:spcAft>
                <a:spcPts val="0"/>
              </a:spcAft>
              <a:buAutoNum type="arabicPeriod"/>
            </a:pPr>
            <a:r>
              <a:rPr lang="fr" sz="3200">
                <a:solidFill>
                  <a:schemeClr val="bg1"/>
                </a:solidFill>
                <a:latin typeface="Raleway" pitchFamily="2" charset="77"/>
              </a:rPr>
              <a:t>Organisation et avancement</a:t>
            </a:r>
          </a:p>
          <a:p>
            <a:pPr marL="457200" indent="-457200" algn="l">
              <a:lnSpc>
                <a:spcPct val="114999"/>
              </a:lnSpc>
              <a:spcBef>
                <a:spcPts val="0"/>
              </a:spcBef>
              <a:buAutoNum type="arabicPeriod"/>
            </a:pPr>
            <a:r>
              <a:rPr lang="fr" sz="3200">
                <a:solidFill>
                  <a:schemeClr val="bg1"/>
                </a:solidFill>
                <a:latin typeface="Raleway"/>
              </a:rPr>
              <a:t>Conclusion et remerciements</a:t>
            </a:r>
          </a:p>
        </p:txBody>
      </p:sp>
    </p:spTree>
    <p:extLst>
      <p:ext uri="{BB962C8B-B14F-4D97-AF65-F5344CB8AC3E}">
        <p14:creationId xmlns:p14="http://schemas.microsoft.com/office/powerpoint/2010/main" val="1541601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Définition du besoin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29</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BDAE2E8D-B19E-2F56-05B7-31A3B91BC4EB}"/>
              </a:ext>
            </a:extLst>
          </p:cNvPr>
          <p:cNvSpPr txBox="1"/>
          <p:nvPr/>
        </p:nvSpPr>
        <p:spPr>
          <a:xfrm>
            <a:off x="109023" y="1034801"/>
            <a:ext cx="11384282" cy="3875485"/>
          </a:xfrm>
          <a:prstGeom prst="rect">
            <a:avLst/>
          </a:prstGeom>
          <a:noFill/>
        </p:spPr>
        <p:txBody>
          <a:bodyPr wrap="square" lIns="91440" tIns="45720" rIns="91440" bIns="45720" anchor="t">
            <a:spAutoFit/>
          </a:bodyPr>
          <a:lstStyle/>
          <a:p>
            <a:pPr marL="412750" indent="-285750">
              <a:lnSpc>
                <a:spcPct val="150000"/>
              </a:lnSpc>
              <a:buSzPts val="1600"/>
              <a:buFont typeface="Courier New" panose="02070309020205020404" pitchFamily="49" charset="0"/>
              <a:buChar char="o"/>
            </a:pPr>
            <a:r>
              <a:rPr lang="fr-FR" sz="2000" dirty="0">
                <a:latin typeface="Raleway"/>
              </a:rPr>
              <a:t>Prédiction de valeurs discrètes: 0, 1, 2, 3 ou 4</a:t>
            </a:r>
          </a:p>
          <a:p>
            <a:pPr marL="412750" indent="-285750">
              <a:lnSpc>
                <a:spcPct val="150000"/>
              </a:lnSpc>
              <a:buSzPts val="1600"/>
              <a:buFont typeface="Courier New" panose="02070309020205020404" pitchFamily="49" charset="0"/>
              <a:buChar char="o"/>
            </a:pPr>
            <a:r>
              <a:rPr lang="fr-FR" sz="2000" dirty="0">
                <a:latin typeface="Raleway"/>
              </a:rPr>
              <a:t>Problème de classification  </a:t>
            </a:r>
          </a:p>
          <a:p>
            <a:pPr marL="127000">
              <a:lnSpc>
                <a:spcPct val="150000"/>
              </a:lnSpc>
              <a:buSzPts val="1600"/>
            </a:pPr>
            <a:endParaRPr lang="fr-FR" b="1">
              <a:latin typeface="Raleway" pitchFamily="2" charset="77"/>
            </a:endParaRPr>
          </a:p>
          <a:p>
            <a:pPr marL="412750" indent="-285750">
              <a:lnSpc>
                <a:spcPct val="150000"/>
              </a:lnSpc>
              <a:buSzPts val="1600"/>
              <a:buFont typeface="Courier New" panose="02070309020205020404" pitchFamily="49" charset="0"/>
              <a:buChar char="o"/>
            </a:pPr>
            <a:r>
              <a:rPr lang="fr-FR" b="1" dirty="0">
                <a:latin typeface="Raleway"/>
              </a:rPr>
              <a:t>Long-Short </a:t>
            </a:r>
            <a:r>
              <a:rPr lang="fr-FR" b="1" dirty="0" err="1">
                <a:latin typeface="Raleway"/>
              </a:rPr>
              <a:t>Term</a:t>
            </a:r>
            <a:r>
              <a:rPr lang="fr-FR" b="1" dirty="0">
                <a:latin typeface="Raleway"/>
              </a:rPr>
              <a:t> Memory</a:t>
            </a:r>
            <a:r>
              <a:rPr lang="fr-FR" dirty="0">
                <a:latin typeface="Raleway"/>
              </a:rPr>
              <a:t>: pour les longues séquences textuelles </a:t>
            </a:r>
          </a:p>
          <a:p>
            <a:pPr marL="412750" indent="-285750">
              <a:lnSpc>
                <a:spcPct val="150000"/>
              </a:lnSpc>
              <a:buSzPts val="1600"/>
              <a:buFont typeface="Courier New" panose="02070309020205020404" pitchFamily="49" charset="0"/>
              <a:buChar char="o"/>
            </a:pPr>
            <a:r>
              <a:rPr lang="fr-FR" b="1" dirty="0" err="1">
                <a:latin typeface="Raleway"/>
              </a:rPr>
              <a:t>Tabular</a:t>
            </a:r>
            <a:r>
              <a:rPr lang="fr-FR" b="1" dirty="0">
                <a:latin typeface="Raleway"/>
              </a:rPr>
              <a:t> Network</a:t>
            </a:r>
            <a:r>
              <a:rPr lang="fr-FR" dirty="0">
                <a:latin typeface="Raleway"/>
              </a:rPr>
              <a:t>: hybride, avec de bonnes performances pour les données tabulaires et textuelles  </a:t>
            </a:r>
          </a:p>
          <a:p>
            <a:pPr marL="412750" indent="-285750">
              <a:lnSpc>
                <a:spcPct val="150000"/>
              </a:lnSpc>
              <a:buSzPts val="1600"/>
              <a:buFont typeface="Courier New" panose="02070309020205020404" pitchFamily="49" charset="0"/>
              <a:buChar char="o"/>
            </a:pPr>
            <a:r>
              <a:rPr lang="fr-FR" b="1" dirty="0">
                <a:latin typeface="Raleway"/>
              </a:rPr>
              <a:t>X Gradient </a:t>
            </a:r>
            <a:r>
              <a:rPr lang="fr-FR" b="1" dirty="0" err="1">
                <a:latin typeface="Raleway"/>
              </a:rPr>
              <a:t>Boosting</a:t>
            </a:r>
            <a:r>
              <a:rPr lang="fr-FR" b="1" dirty="0">
                <a:latin typeface="Raleway"/>
              </a:rPr>
              <a:t> Machine</a:t>
            </a:r>
            <a:r>
              <a:rPr lang="fr-FR" dirty="0">
                <a:latin typeface="Raleway"/>
              </a:rPr>
              <a:t>: Bonnes performances pour la classification + tolère le déséquilibre de classes </a:t>
            </a:r>
          </a:p>
          <a:p>
            <a:pPr marL="127000">
              <a:lnSpc>
                <a:spcPct val="150000"/>
              </a:lnSpc>
              <a:buSzPts val="1600"/>
            </a:pPr>
            <a:endParaRPr lang="fr-FR" b="1">
              <a:latin typeface="Raleway" pitchFamily="2" charset="77"/>
            </a:endParaRPr>
          </a:p>
          <a:p>
            <a:pPr marL="127000">
              <a:lnSpc>
                <a:spcPct val="150000"/>
              </a:lnSpc>
              <a:buSzPts val="1600"/>
            </a:pPr>
            <a:endParaRPr lang="fr-FR" b="1">
              <a:latin typeface="Raleway" pitchFamily="2" charset="77"/>
            </a:endParaRPr>
          </a:p>
        </p:txBody>
      </p:sp>
    </p:spTree>
    <p:extLst>
      <p:ext uri="{BB962C8B-B14F-4D97-AF65-F5344CB8AC3E}">
        <p14:creationId xmlns:p14="http://schemas.microsoft.com/office/powerpoint/2010/main" val="1344508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CE4B3F24-4596-B936-72F0-652BB3F696AD}"/>
              </a:ext>
            </a:extLst>
          </p:cNvPr>
          <p:cNvSpPr/>
          <p:nvPr/>
        </p:nvSpPr>
        <p:spPr>
          <a:xfrm rot="21429277">
            <a:off x="-317542" y="1718292"/>
            <a:ext cx="11751492" cy="2683177"/>
          </a:xfrm>
          <a:prstGeom prst="ellips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Définition du besoin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29</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BDAE2E8D-B19E-2F56-05B7-31A3B91BC4EB}"/>
              </a:ext>
            </a:extLst>
          </p:cNvPr>
          <p:cNvSpPr txBox="1"/>
          <p:nvPr/>
        </p:nvSpPr>
        <p:spPr>
          <a:xfrm>
            <a:off x="109023" y="1034801"/>
            <a:ext cx="11384282" cy="3875485"/>
          </a:xfrm>
          <a:prstGeom prst="rect">
            <a:avLst/>
          </a:prstGeom>
          <a:noFill/>
        </p:spPr>
        <p:txBody>
          <a:bodyPr wrap="square" lIns="91440" tIns="45720" rIns="91440" bIns="45720" anchor="t">
            <a:spAutoFit/>
          </a:bodyPr>
          <a:lstStyle/>
          <a:p>
            <a:pPr marL="412750" indent="-285750">
              <a:lnSpc>
                <a:spcPct val="150000"/>
              </a:lnSpc>
              <a:buSzPts val="1600"/>
              <a:buFont typeface="Courier New" panose="02070309020205020404" pitchFamily="49" charset="0"/>
              <a:buChar char="o"/>
            </a:pPr>
            <a:r>
              <a:rPr lang="fr-FR" sz="2000" dirty="0">
                <a:latin typeface="Raleway"/>
              </a:rPr>
              <a:t>Prédiction de valeurs discrètes: 0, 1, 2, 3 ou 4</a:t>
            </a:r>
          </a:p>
          <a:p>
            <a:pPr marL="412750" indent="-285750">
              <a:lnSpc>
                <a:spcPct val="150000"/>
              </a:lnSpc>
              <a:buSzPts val="1600"/>
              <a:buFont typeface="Courier New" panose="02070309020205020404" pitchFamily="49" charset="0"/>
              <a:buChar char="o"/>
            </a:pPr>
            <a:r>
              <a:rPr lang="fr-FR" sz="2000" dirty="0">
                <a:latin typeface="Raleway"/>
              </a:rPr>
              <a:t>Problème de classification  </a:t>
            </a:r>
          </a:p>
          <a:p>
            <a:pPr marL="127000">
              <a:lnSpc>
                <a:spcPct val="150000"/>
              </a:lnSpc>
              <a:buSzPts val="1600"/>
            </a:pPr>
            <a:endParaRPr lang="fr-FR" b="1">
              <a:latin typeface="Raleway" pitchFamily="2" charset="77"/>
            </a:endParaRPr>
          </a:p>
          <a:p>
            <a:pPr marL="412750" indent="-285750">
              <a:lnSpc>
                <a:spcPct val="150000"/>
              </a:lnSpc>
              <a:buSzPts val="1600"/>
              <a:buFont typeface="Courier New" panose="02070309020205020404" pitchFamily="49" charset="0"/>
              <a:buChar char="o"/>
            </a:pPr>
            <a:r>
              <a:rPr lang="fr-FR" b="1" dirty="0">
                <a:latin typeface="Raleway"/>
              </a:rPr>
              <a:t>Long-Short </a:t>
            </a:r>
            <a:r>
              <a:rPr lang="fr-FR" b="1" dirty="0" err="1">
                <a:latin typeface="Raleway"/>
              </a:rPr>
              <a:t>Term</a:t>
            </a:r>
            <a:r>
              <a:rPr lang="fr-FR" b="1" dirty="0">
                <a:latin typeface="Raleway"/>
              </a:rPr>
              <a:t> Memory</a:t>
            </a:r>
            <a:r>
              <a:rPr lang="fr-FR" dirty="0">
                <a:latin typeface="Raleway"/>
              </a:rPr>
              <a:t>: pour les longues séquences textuelles </a:t>
            </a:r>
          </a:p>
          <a:p>
            <a:pPr marL="412750" indent="-285750">
              <a:lnSpc>
                <a:spcPct val="150000"/>
              </a:lnSpc>
              <a:buSzPts val="1600"/>
              <a:buFont typeface="Courier New" panose="02070309020205020404" pitchFamily="49" charset="0"/>
              <a:buChar char="o"/>
            </a:pPr>
            <a:r>
              <a:rPr lang="fr-FR" b="1" dirty="0" err="1">
                <a:latin typeface="Raleway"/>
              </a:rPr>
              <a:t>Tabular</a:t>
            </a:r>
            <a:r>
              <a:rPr lang="fr-FR" b="1" dirty="0">
                <a:latin typeface="Raleway"/>
              </a:rPr>
              <a:t> Network</a:t>
            </a:r>
            <a:r>
              <a:rPr lang="fr-FR" dirty="0">
                <a:latin typeface="Raleway"/>
              </a:rPr>
              <a:t>: hybride, avec de bonnes performances pour les données tabulaires et textuelles  </a:t>
            </a:r>
          </a:p>
          <a:p>
            <a:pPr marL="412750" indent="-285750">
              <a:lnSpc>
                <a:spcPct val="150000"/>
              </a:lnSpc>
              <a:buSzPts val="1600"/>
              <a:buFont typeface="Courier New" panose="02070309020205020404" pitchFamily="49" charset="0"/>
              <a:buChar char="o"/>
            </a:pPr>
            <a:r>
              <a:rPr lang="fr-FR" b="1" dirty="0">
                <a:latin typeface="Raleway"/>
              </a:rPr>
              <a:t>X Gradient </a:t>
            </a:r>
            <a:r>
              <a:rPr lang="fr-FR" b="1" dirty="0" err="1">
                <a:latin typeface="Raleway"/>
              </a:rPr>
              <a:t>Boosting</a:t>
            </a:r>
            <a:r>
              <a:rPr lang="fr-FR" b="1" dirty="0">
                <a:latin typeface="Raleway"/>
              </a:rPr>
              <a:t> Machine</a:t>
            </a:r>
            <a:r>
              <a:rPr lang="fr-FR" dirty="0">
                <a:latin typeface="Raleway"/>
              </a:rPr>
              <a:t>: Bonnes performances pour la classification + tolère le déséquilibre de classes </a:t>
            </a:r>
          </a:p>
          <a:p>
            <a:pPr marL="127000">
              <a:lnSpc>
                <a:spcPct val="150000"/>
              </a:lnSpc>
              <a:buSzPts val="1600"/>
            </a:pPr>
            <a:endParaRPr lang="fr-FR" b="1">
              <a:latin typeface="Raleway" pitchFamily="2" charset="77"/>
            </a:endParaRPr>
          </a:p>
          <a:p>
            <a:pPr marL="127000">
              <a:lnSpc>
                <a:spcPct val="150000"/>
              </a:lnSpc>
              <a:buSzPts val="1600"/>
            </a:pPr>
            <a:endParaRPr lang="fr-FR" b="1">
              <a:latin typeface="Raleway" pitchFamily="2" charset="77"/>
            </a:endParaRPr>
          </a:p>
        </p:txBody>
      </p:sp>
      <p:sp>
        <p:nvSpPr>
          <p:cNvPr id="7" name="ZoneTexte 6">
            <a:extLst>
              <a:ext uri="{FF2B5EF4-FFF2-40B4-BE49-F238E27FC236}">
                <a16:creationId xmlns:a16="http://schemas.microsoft.com/office/drawing/2014/main" id="{55AC8B9A-B6AF-F5BE-A094-A0E3934C1ACA}"/>
              </a:ext>
            </a:extLst>
          </p:cNvPr>
          <p:cNvSpPr txBox="1"/>
          <p:nvPr/>
        </p:nvSpPr>
        <p:spPr>
          <a:xfrm>
            <a:off x="6096000" y="5509401"/>
            <a:ext cx="4382091" cy="773097"/>
          </a:xfrm>
          <a:prstGeom prst="rect">
            <a:avLst/>
          </a:prstGeom>
          <a:noFill/>
        </p:spPr>
        <p:txBody>
          <a:bodyPr wrap="square">
            <a:spAutoFit/>
          </a:bodyPr>
          <a:lstStyle/>
          <a:p>
            <a:pPr marL="127000" lvl="0" rtl="0">
              <a:lnSpc>
                <a:spcPct val="115000"/>
              </a:lnSpc>
              <a:spcBef>
                <a:spcPts val="0"/>
              </a:spcBef>
              <a:spcAft>
                <a:spcPts val="0"/>
              </a:spcAft>
              <a:buSzPts val="1600"/>
            </a:pPr>
            <a:r>
              <a:rPr lang="fr-FR" sz="2000" b="1">
                <a:latin typeface="Raleway" pitchFamily="2" charset="77"/>
              </a:rPr>
              <a:t>sur-apprentissage + mauvaises performances !</a:t>
            </a:r>
          </a:p>
        </p:txBody>
      </p:sp>
      <p:cxnSp>
        <p:nvCxnSpPr>
          <p:cNvPr id="9" name="Connecteur droit avec flèche 8">
            <a:extLst>
              <a:ext uri="{FF2B5EF4-FFF2-40B4-BE49-F238E27FC236}">
                <a16:creationId xmlns:a16="http://schemas.microsoft.com/office/drawing/2014/main" id="{C51ACEDF-895B-31DF-4063-21C409EA7170}"/>
              </a:ext>
            </a:extLst>
          </p:cNvPr>
          <p:cNvCxnSpPr>
            <a:cxnSpLocks/>
            <a:endCxn id="7" idx="1"/>
          </p:cNvCxnSpPr>
          <p:nvPr/>
        </p:nvCxnSpPr>
        <p:spPr>
          <a:xfrm>
            <a:off x="4628271" y="4586068"/>
            <a:ext cx="1467729" cy="1309882"/>
          </a:xfrm>
          <a:prstGeom prst="straightConnector1">
            <a:avLst/>
          </a:prstGeom>
          <a:ln w="539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ZoneTexte 11">
            <a:extLst>
              <a:ext uri="{FF2B5EF4-FFF2-40B4-BE49-F238E27FC236}">
                <a16:creationId xmlns:a16="http://schemas.microsoft.com/office/drawing/2014/main" id="{38B1E668-DE6B-EA7D-3DF5-89087224C512}"/>
              </a:ext>
            </a:extLst>
          </p:cNvPr>
          <p:cNvSpPr txBox="1"/>
          <p:nvPr/>
        </p:nvSpPr>
        <p:spPr>
          <a:xfrm rot="20960544">
            <a:off x="1264184" y="4938246"/>
            <a:ext cx="2208926" cy="876650"/>
          </a:xfrm>
          <a:prstGeom prst="rect">
            <a:avLst/>
          </a:prstGeom>
          <a:noFill/>
        </p:spPr>
        <p:txBody>
          <a:bodyPr wrap="square">
            <a:spAutoFit/>
          </a:bodyPr>
          <a:lstStyle/>
          <a:p>
            <a:pPr marL="127000" lvl="0" rtl="0">
              <a:lnSpc>
                <a:spcPct val="115000"/>
              </a:lnSpc>
              <a:spcBef>
                <a:spcPts val="0"/>
              </a:spcBef>
              <a:spcAft>
                <a:spcPts val="0"/>
              </a:spcAft>
              <a:buSzPts val="1600"/>
            </a:pPr>
            <a:r>
              <a:rPr lang="fr-FR" sz="4800">
                <a:solidFill>
                  <a:srgbClr val="FF0000"/>
                </a:solidFill>
                <a:latin typeface="Raleway" pitchFamily="2" charset="77"/>
              </a:rPr>
              <a:t>30%</a:t>
            </a:r>
          </a:p>
        </p:txBody>
      </p:sp>
    </p:spTree>
    <p:extLst>
      <p:ext uri="{BB962C8B-B14F-4D97-AF65-F5344CB8AC3E}">
        <p14:creationId xmlns:p14="http://schemas.microsoft.com/office/powerpoint/2010/main" val="3110199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Modèle hybride avec plus de données 1/2</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30</a:t>
            </a:r>
            <a:endParaRPr lang="fr-FR" sz="2800" dirty="0">
              <a:solidFill>
                <a:srgbClr val="008D5F"/>
              </a:solidFill>
              <a:latin typeface="Raleway" pitchFamily="2" charset="77"/>
            </a:endParaRPr>
          </a:p>
        </p:txBody>
      </p:sp>
      <p:sp>
        <p:nvSpPr>
          <p:cNvPr id="2" name="ZoneTexte 1">
            <a:extLst>
              <a:ext uri="{FF2B5EF4-FFF2-40B4-BE49-F238E27FC236}">
                <a16:creationId xmlns:a16="http://schemas.microsoft.com/office/drawing/2014/main" id="{1E4A492D-EAE2-3072-0DA6-F60E2BABA88C}"/>
              </a:ext>
            </a:extLst>
          </p:cNvPr>
          <p:cNvSpPr txBox="1"/>
          <p:nvPr/>
        </p:nvSpPr>
        <p:spPr>
          <a:xfrm>
            <a:off x="0" y="811255"/>
            <a:ext cx="7441809" cy="5445145"/>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Création de batch de données à passer aux modèles</a:t>
            </a:r>
          </a:p>
          <a:p>
            <a:pPr marL="469900" indent="-342900">
              <a:lnSpc>
                <a:spcPct val="150000"/>
              </a:lnSpc>
              <a:buSzPts val="1600"/>
              <a:buFont typeface="Courier New" panose="02070309020205020404" pitchFamily="49" charset="0"/>
              <a:buChar char="o"/>
            </a:pPr>
            <a:r>
              <a:rPr lang="fr-FR">
                <a:latin typeface="Raleway" pitchFamily="2" charset="77"/>
              </a:rPr>
              <a:t>Multi Layer Perceptron pour les données numériques </a:t>
            </a:r>
          </a:p>
          <a:p>
            <a:pPr marL="927100" lvl="1" indent="-342900">
              <a:lnSpc>
                <a:spcPct val="150000"/>
              </a:lnSpc>
              <a:buSzPts val="1600"/>
              <a:buFont typeface="Courier New" panose="02070309020205020404" pitchFamily="49" charset="0"/>
              <a:buChar char="o"/>
            </a:pPr>
            <a:r>
              <a:rPr lang="fr-FR">
                <a:latin typeface="Raleway" pitchFamily="2" charset="77"/>
              </a:rPr>
              <a:t>Fonction activation = </a:t>
            </a:r>
            <a:r>
              <a:rPr lang="fr-FR" err="1">
                <a:latin typeface="Raleway" pitchFamily="2" charset="77"/>
              </a:rPr>
              <a:t>ReLu</a:t>
            </a:r>
            <a:endParaRPr lang="fr-FR">
              <a:latin typeface="Raleway" pitchFamily="2" charset="77"/>
            </a:endParaRPr>
          </a:p>
          <a:p>
            <a:pPr marL="927100" lvl="1" indent="-342900">
              <a:lnSpc>
                <a:spcPct val="150000"/>
              </a:lnSpc>
              <a:buSzPts val="1600"/>
              <a:buFont typeface="Courier New" panose="02070309020205020404" pitchFamily="49" charset="0"/>
              <a:buChar char="o"/>
            </a:pPr>
            <a:r>
              <a:rPr lang="fr-FR">
                <a:latin typeface="Raleway" pitchFamily="2" charset="77"/>
              </a:rPr>
              <a:t>Dropout pour la régularisation </a:t>
            </a:r>
          </a:p>
          <a:p>
            <a:pPr marL="469900" indent="-342900">
              <a:lnSpc>
                <a:spcPct val="150000"/>
              </a:lnSpc>
              <a:buSzPts val="1600"/>
              <a:buFont typeface="Courier New" panose="02070309020205020404" pitchFamily="49" charset="0"/>
              <a:buChar char="o"/>
            </a:pPr>
            <a:r>
              <a:rPr lang="fr-FR" err="1">
                <a:latin typeface="Raleway" pitchFamily="2" charset="77"/>
              </a:rPr>
              <a:t>DistilBERT</a:t>
            </a:r>
            <a:r>
              <a:rPr lang="fr-FR">
                <a:latin typeface="Raleway" pitchFamily="2" charset="77"/>
              </a:rPr>
              <a:t> via </a:t>
            </a:r>
            <a:r>
              <a:rPr lang="fr-FR" err="1">
                <a:latin typeface="Raleway" pitchFamily="2" charset="77"/>
              </a:rPr>
              <a:t>transformers</a:t>
            </a:r>
            <a:r>
              <a:rPr lang="fr-FR">
                <a:latin typeface="Raleway" pitchFamily="2" charset="77"/>
              </a:rPr>
              <a:t> pour les données textuelles</a:t>
            </a:r>
          </a:p>
          <a:p>
            <a:pPr marL="469900" indent="-342900">
              <a:lnSpc>
                <a:spcPct val="150000"/>
              </a:lnSpc>
              <a:buSzPts val="1600"/>
              <a:buFont typeface="Courier New" panose="02070309020205020404" pitchFamily="49" charset="0"/>
              <a:buChar char="o"/>
            </a:pPr>
            <a:r>
              <a:rPr lang="fr-FR">
                <a:latin typeface="Raleway" pitchFamily="2" charset="77"/>
              </a:rPr>
              <a:t>Second MLP</a:t>
            </a:r>
          </a:p>
          <a:p>
            <a:pPr marL="927100" lvl="1" indent="-342900">
              <a:lnSpc>
                <a:spcPct val="150000"/>
              </a:lnSpc>
              <a:buSzPts val="1600"/>
              <a:buFont typeface="Courier New" panose="02070309020205020404" pitchFamily="49" charset="0"/>
              <a:buChar char="o"/>
            </a:pPr>
            <a:r>
              <a:rPr lang="fr-FR">
                <a:latin typeface="Raleway" pitchFamily="2" charset="77"/>
              </a:rPr>
              <a:t>Couche </a:t>
            </a:r>
            <a:r>
              <a:rPr lang="fr-FR" err="1">
                <a:latin typeface="Raleway" pitchFamily="2" charset="77"/>
              </a:rPr>
              <a:t>fully</a:t>
            </a:r>
            <a:r>
              <a:rPr lang="fr-FR">
                <a:latin typeface="Raleway" pitchFamily="2" charset="77"/>
              </a:rPr>
              <a:t> </a:t>
            </a:r>
            <a:r>
              <a:rPr lang="fr-FR" err="1">
                <a:latin typeface="Raleway" pitchFamily="2" charset="77"/>
              </a:rPr>
              <a:t>connected</a:t>
            </a:r>
            <a:r>
              <a:rPr lang="fr-FR">
                <a:latin typeface="Raleway" pitchFamily="2" charset="77"/>
              </a:rPr>
              <a:t> </a:t>
            </a:r>
          </a:p>
          <a:p>
            <a:pPr marL="927100" lvl="1" indent="-342900">
              <a:lnSpc>
                <a:spcPct val="150000"/>
              </a:lnSpc>
              <a:buSzPts val="1600"/>
              <a:buFont typeface="Courier New" panose="02070309020205020404" pitchFamily="49" charset="0"/>
              <a:buChar char="o"/>
            </a:pPr>
            <a:r>
              <a:rPr lang="fr-FR">
                <a:latin typeface="Raleway" pitchFamily="2" charset="77"/>
              </a:rPr>
              <a:t>Concaténer les sorties MLP et BERT</a:t>
            </a:r>
          </a:p>
          <a:p>
            <a:pPr marL="927100" lvl="1" indent="-342900">
              <a:lnSpc>
                <a:spcPct val="150000"/>
              </a:lnSpc>
              <a:buSzPts val="1600"/>
              <a:buFont typeface="Courier New" panose="02070309020205020404" pitchFamily="49" charset="0"/>
              <a:buChar char="o"/>
            </a:pPr>
            <a:r>
              <a:rPr lang="fr-FR">
                <a:latin typeface="Raleway" pitchFamily="2" charset="77"/>
              </a:rPr>
              <a:t>Prédiction écoscore </a:t>
            </a:r>
          </a:p>
          <a:p>
            <a:pPr marL="584200" lvl="1">
              <a:lnSpc>
                <a:spcPct val="150000"/>
              </a:lnSpc>
              <a:buSzPts val="1600"/>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469900" indent="-342900">
              <a:lnSpc>
                <a:spcPct val="150000"/>
              </a:lnSpc>
              <a:buSzPts val="1600"/>
              <a:buFont typeface="Courier New" panose="02070309020205020404" pitchFamily="49" charset="0"/>
              <a:buChar char="o"/>
            </a:pPr>
            <a:endParaRPr lang="fr-FR">
              <a:latin typeface="Raleway" pitchFamily="2" charset="77"/>
            </a:endParaRPr>
          </a:p>
        </p:txBody>
      </p:sp>
      <p:pic>
        <p:nvPicPr>
          <p:cNvPr id="7" name="Image 6" descr="Une image contenant plante&#10;&#10;Description générée automatiquement">
            <a:extLst>
              <a:ext uri="{FF2B5EF4-FFF2-40B4-BE49-F238E27FC236}">
                <a16:creationId xmlns:a16="http://schemas.microsoft.com/office/drawing/2014/main" id="{2999196C-92E8-0A8E-7C57-3B1519E42920}"/>
              </a:ext>
            </a:extLst>
          </p:cNvPr>
          <p:cNvPicPr>
            <a:picLocks noChangeAspect="1"/>
          </p:cNvPicPr>
          <p:nvPr/>
        </p:nvPicPr>
        <p:blipFill>
          <a:blip r:embed="rId3"/>
          <a:srcRect l="27581" t="10296" r="30790" b="14491"/>
          <a:stretch/>
        </p:blipFill>
        <p:spPr>
          <a:xfrm rot="16200000">
            <a:off x="8553269" y="1699749"/>
            <a:ext cx="3609305" cy="3668156"/>
          </a:xfrm>
          <a:prstGeom prst="pentagon">
            <a:avLst/>
          </a:prstGeom>
        </p:spPr>
      </p:pic>
    </p:spTree>
    <p:extLst>
      <p:ext uri="{BB962C8B-B14F-4D97-AF65-F5344CB8AC3E}">
        <p14:creationId xmlns:p14="http://schemas.microsoft.com/office/powerpoint/2010/main" val="416931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fleur, peinture, art&#10;&#10;Description générée automatiquement">
            <a:extLst>
              <a:ext uri="{FF2B5EF4-FFF2-40B4-BE49-F238E27FC236}">
                <a16:creationId xmlns:a16="http://schemas.microsoft.com/office/drawing/2014/main" id="{4BFBB5A9-DADC-1D11-CA3E-D4FEDA546D79}"/>
              </a:ext>
            </a:extLst>
          </p:cNvPr>
          <p:cNvPicPr>
            <a:picLocks noChangeAspect="1"/>
          </p:cNvPicPr>
          <p:nvPr/>
        </p:nvPicPr>
        <p:blipFill>
          <a:blip r:embed="rId3"/>
          <a:stretch>
            <a:fillRect/>
          </a:stretch>
        </p:blipFill>
        <p:spPr>
          <a:xfrm>
            <a:off x="6136466" y="3017521"/>
            <a:ext cx="6967767" cy="4877842"/>
          </a:xfrm>
          <a:prstGeom prst="parallelogram">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Modèle hybride avec plus de données 2/2</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fr-FR" sz="2800" dirty="0">
                <a:solidFill>
                  <a:srgbClr val="008D5F"/>
                </a:solidFill>
                <a:latin typeface="Raleway"/>
              </a:rPr>
              <a:t>31</a:t>
            </a:r>
            <a:endParaRPr lang="fr-FR" dirty="0"/>
          </a:p>
        </p:txBody>
      </p:sp>
      <p:sp>
        <p:nvSpPr>
          <p:cNvPr id="2" name="ZoneTexte 1">
            <a:extLst>
              <a:ext uri="{FF2B5EF4-FFF2-40B4-BE49-F238E27FC236}">
                <a16:creationId xmlns:a16="http://schemas.microsoft.com/office/drawing/2014/main" id="{1E4A492D-EAE2-3072-0DA6-F60E2BABA88C}"/>
              </a:ext>
            </a:extLst>
          </p:cNvPr>
          <p:cNvSpPr txBox="1"/>
          <p:nvPr/>
        </p:nvSpPr>
        <p:spPr>
          <a:xfrm>
            <a:off x="0" y="811255"/>
            <a:ext cx="10795678" cy="4198650"/>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Optimiseur: </a:t>
            </a:r>
            <a:r>
              <a:rPr lang="fr-FR" err="1">
                <a:latin typeface="Raleway" pitchFamily="2" charset="77"/>
              </a:rPr>
              <a:t>AdamW</a:t>
            </a:r>
            <a:endParaRPr lang="fr-FR">
              <a:latin typeface="Raleway" pitchFamily="2" charset="77"/>
            </a:endParaRPr>
          </a:p>
          <a:p>
            <a:pPr marL="469900" indent="-342900">
              <a:lnSpc>
                <a:spcPct val="150000"/>
              </a:lnSpc>
              <a:buSzPts val="1600"/>
              <a:buFont typeface="Courier New" panose="02070309020205020404" pitchFamily="49" charset="0"/>
              <a:buChar char="o"/>
            </a:pPr>
            <a:r>
              <a:rPr lang="fr-FR" err="1">
                <a:latin typeface="Raleway" pitchFamily="2" charset="77"/>
              </a:rPr>
              <a:t>Loss</a:t>
            </a:r>
            <a:r>
              <a:rPr lang="fr-FR">
                <a:latin typeface="Raleway" pitchFamily="2" charset="77"/>
              </a:rPr>
              <a:t>: MSE, Erreur Quadratique Moyenne</a:t>
            </a:r>
          </a:p>
          <a:p>
            <a:pPr marL="469900" indent="-342900">
              <a:lnSpc>
                <a:spcPct val="150000"/>
              </a:lnSpc>
              <a:buSzPts val="1600"/>
              <a:buFont typeface="Courier New" panose="02070309020205020404" pitchFamily="49" charset="0"/>
              <a:buChar char="o"/>
            </a:pPr>
            <a:r>
              <a:rPr lang="fr-FR" err="1">
                <a:latin typeface="Raleway" pitchFamily="2" charset="77"/>
              </a:rPr>
              <a:t>Scheduler</a:t>
            </a:r>
            <a:r>
              <a:rPr lang="fr-FR">
                <a:latin typeface="Raleway" pitchFamily="2" charset="77"/>
              </a:rPr>
              <a:t>: </a:t>
            </a:r>
            <a:r>
              <a:rPr lang="fr-FR" err="1">
                <a:latin typeface="Raleway" pitchFamily="2" charset="77"/>
              </a:rPr>
              <a:t>ReduceLROnPlateau</a:t>
            </a:r>
            <a:r>
              <a:rPr lang="fr-FR">
                <a:latin typeface="Raleway" pitchFamily="2" charset="77"/>
              </a:rPr>
              <a:t> pour ajuster dynamiquement le taux d’apprentissage </a:t>
            </a:r>
          </a:p>
          <a:p>
            <a:pPr marL="469900" indent="-342900">
              <a:lnSpc>
                <a:spcPct val="150000"/>
              </a:lnSpc>
              <a:buSzPts val="1600"/>
              <a:buFont typeface="Courier New" panose="02070309020205020404" pitchFamily="49" charset="0"/>
              <a:buChar char="o"/>
            </a:pPr>
            <a:r>
              <a:rPr lang="fr-FR" err="1">
                <a:latin typeface="Raleway" pitchFamily="2" charset="77"/>
              </a:rPr>
              <a:t>EarlyStoping</a:t>
            </a:r>
            <a:r>
              <a:rPr lang="fr-FR">
                <a:latin typeface="Raleway" pitchFamily="2" charset="77"/>
              </a:rPr>
              <a:t> et sauvegarde du meilleur modèle</a:t>
            </a:r>
          </a:p>
          <a:p>
            <a:pPr marL="469900" indent="-342900">
              <a:lnSpc>
                <a:spcPct val="150000"/>
              </a:lnSpc>
              <a:buSzPts val="1600"/>
              <a:buFont typeface="Courier New" panose="02070309020205020404" pitchFamily="49" charset="0"/>
              <a:buChar char="o"/>
            </a:pPr>
            <a:r>
              <a:rPr lang="fr-FR">
                <a:latin typeface="Raleway" pitchFamily="2" charset="77"/>
              </a:rPr>
              <a:t>Prédiction sur le jeu de validation </a:t>
            </a:r>
          </a:p>
          <a:p>
            <a:pPr marL="927100" lvl="1" indent="-342900">
              <a:lnSpc>
                <a:spcPct val="150000"/>
              </a:lnSpc>
              <a:buSzPts val="1600"/>
              <a:buFont typeface="Courier New" panose="02070309020205020404" pitchFamily="49" charset="0"/>
              <a:buChar char="o"/>
            </a:pPr>
            <a:r>
              <a:rPr lang="fr-FR">
                <a:latin typeface="Raleway" pitchFamily="2" charset="77"/>
              </a:rPr>
              <a:t>Sauvegarde des résultats dans un fichier jsonl</a:t>
            </a:r>
          </a:p>
          <a:p>
            <a:pPr marL="584200" lvl="1">
              <a:lnSpc>
                <a:spcPct val="150000"/>
              </a:lnSpc>
              <a:buSzPts val="1600"/>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469900" indent="-342900">
              <a:lnSpc>
                <a:spcPct val="150000"/>
              </a:lnSpc>
              <a:buSzPts val="1600"/>
              <a:buFont typeface="Courier New" panose="02070309020205020404" pitchFamily="49" charset="0"/>
              <a:buChar char="o"/>
            </a:pPr>
            <a:endParaRPr lang="fr-FR">
              <a:latin typeface="Raleway" pitchFamily="2" charset="77"/>
            </a:endParaRPr>
          </a:p>
        </p:txBody>
      </p:sp>
    </p:spTree>
    <p:extLst>
      <p:ext uri="{BB962C8B-B14F-4D97-AF65-F5344CB8AC3E}">
        <p14:creationId xmlns:p14="http://schemas.microsoft.com/office/powerpoint/2010/main" val="2363265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Analyse des résultats et performances</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32</a:t>
            </a:r>
            <a:endParaRPr lang="fr-FR" sz="2800" dirty="0">
              <a:solidFill>
                <a:srgbClr val="008D5F"/>
              </a:solidFill>
              <a:latin typeface="Raleway" pitchFamily="2" charset="77"/>
            </a:endParaRPr>
          </a:p>
        </p:txBody>
      </p:sp>
      <p:pic>
        <p:nvPicPr>
          <p:cNvPr id="2" name="Image 1" descr="Une image contenant capture d’écran, monochrome&#10;&#10;Description générée automatiquement">
            <a:extLst>
              <a:ext uri="{FF2B5EF4-FFF2-40B4-BE49-F238E27FC236}">
                <a16:creationId xmlns:a16="http://schemas.microsoft.com/office/drawing/2014/main" id="{7218D163-917C-74C0-F19B-5E52E29A5C44}"/>
              </a:ext>
            </a:extLst>
          </p:cNvPr>
          <p:cNvPicPr>
            <a:picLocks noChangeAspect="1"/>
          </p:cNvPicPr>
          <p:nvPr/>
        </p:nvPicPr>
        <p:blipFill>
          <a:blip r:embed="rId3"/>
          <a:srcRect b="21323"/>
          <a:stretch/>
        </p:blipFill>
        <p:spPr>
          <a:xfrm>
            <a:off x="306779" y="892545"/>
            <a:ext cx="2323817" cy="5717581"/>
          </a:xfrm>
          <a:prstGeom prst="rect">
            <a:avLst/>
          </a:prstGeom>
        </p:spPr>
      </p:pic>
      <p:pic>
        <p:nvPicPr>
          <p:cNvPr id="3" name="Image 2" descr="Une image contenant texte, capture d’écran, logiciel, Police&#10;&#10;Description générée automatiquement">
            <a:extLst>
              <a:ext uri="{FF2B5EF4-FFF2-40B4-BE49-F238E27FC236}">
                <a16:creationId xmlns:a16="http://schemas.microsoft.com/office/drawing/2014/main" id="{C888763F-32C4-B6AE-95BF-C8F499FDB670}"/>
              </a:ext>
            </a:extLst>
          </p:cNvPr>
          <p:cNvPicPr>
            <a:picLocks noChangeAspect="1"/>
          </p:cNvPicPr>
          <p:nvPr/>
        </p:nvPicPr>
        <p:blipFill>
          <a:blip r:embed="rId4"/>
          <a:stretch>
            <a:fillRect/>
          </a:stretch>
        </p:blipFill>
        <p:spPr>
          <a:xfrm>
            <a:off x="3491385" y="2021706"/>
            <a:ext cx="8142595" cy="3449725"/>
          </a:xfrm>
          <a:prstGeom prst="roundRect">
            <a:avLst/>
          </a:prstGeom>
        </p:spPr>
      </p:pic>
      <p:sp>
        <p:nvSpPr>
          <p:cNvPr id="4" name="ZoneTexte 3">
            <a:extLst>
              <a:ext uri="{FF2B5EF4-FFF2-40B4-BE49-F238E27FC236}">
                <a16:creationId xmlns:a16="http://schemas.microsoft.com/office/drawing/2014/main" id="{0A422E8D-2BB6-EBA6-AD2E-636EBBB8FEF4}"/>
              </a:ext>
            </a:extLst>
          </p:cNvPr>
          <p:cNvSpPr txBox="1"/>
          <p:nvPr/>
        </p:nvSpPr>
        <p:spPr>
          <a:xfrm rot="20960544">
            <a:off x="7494570" y="780484"/>
            <a:ext cx="2208926" cy="876650"/>
          </a:xfrm>
          <a:prstGeom prst="rect">
            <a:avLst/>
          </a:prstGeom>
          <a:noFill/>
        </p:spPr>
        <p:txBody>
          <a:bodyPr wrap="square">
            <a:spAutoFit/>
          </a:bodyPr>
          <a:lstStyle/>
          <a:p>
            <a:pPr marL="127000" lvl="0" rtl="0">
              <a:lnSpc>
                <a:spcPct val="115000"/>
              </a:lnSpc>
              <a:spcBef>
                <a:spcPts val="0"/>
              </a:spcBef>
              <a:spcAft>
                <a:spcPts val="0"/>
              </a:spcAft>
              <a:buSzPts val="1600"/>
            </a:pPr>
            <a:r>
              <a:rPr lang="fr-FR" sz="4800">
                <a:solidFill>
                  <a:srgbClr val="00B050"/>
                </a:solidFill>
                <a:latin typeface="Raleway" pitchFamily="2" charset="77"/>
              </a:rPr>
              <a:t>86%</a:t>
            </a:r>
          </a:p>
        </p:txBody>
      </p:sp>
    </p:spTree>
    <p:extLst>
      <p:ext uri="{BB962C8B-B14F-4D97-AF65-F5344CB8AC3E}">
        <p14:creationId xmlns:p14="http://schemas.microsoft.com/office/powerpoint/2010/main" val="254089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Points d’amélioration</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33</a:t>
            </a:r>
            <a:endParaRPr lang="fr-FR" sz="2800" dirty="0">
              <a:solidFill>
                <a:srgbClr val="008D5F"/>
              </a:solidFill>
              <a:latin typeface="Raleway" pitchFamily="2" charset="77"/>
            </a:endParaRPr>
          </a:p>
        </p:txBody>
      </p:sp>
      <p:pic>
        <p:nvPicPr>
          <p:cNvPr id="2" name="Image 1" descr="Une image contenant texte&#10;&#10;Description générée automatiquement">
            <a:extLst>
              <a:ext uri="{FF2B5EF4-FFF2-40B4-BE49-F238E27FC236}">
                <a16:creationId xmlns:a16="http://schemas.microsoft.com/office/drawing/2014/main" id="{495A2AFA-0781-CC7E-B73E-AE9171EE0A7B}"/>
              </a:ext>
            </a:extLst>
          </p:cNvPr>
          <p:cNvPicPr>
            <a:picLocks noChangeAspect="1"/>
          </p:cNvPicPr>
          <p:nvPr/>
        </p:nvPicPr>
        <p:blipFill>
          <a:blip r:embed="rId3"/>
          <a:stretch>
            <a:fillRect/>
          </a:stretch>
        </p:blipFill>
        <p:spPr>
          <a:xfrm>
            <a:off x="7725093" y="1054417"/>
            <a:ext cx="4230404" cy="2379602"/>
          </a:xfrm>
          <a:prstGeom prst="roundRect">
            <a:avLst/>
          </a:prstGeom>
        </p:spPr>
      </p:pic>
      <p:sp>
        <p:nvSpPr>
          <p:cNvPr id="3" name="ZoneTexte 2">
            <a:extLst>
              <a:ext uri="{FF2B5EF4-FFF2-40B4-BE49-F238E27FC236}">
                <a16:creationId xmlns:a16="http://schemas.microsoft.com/office/drawing/2014/main" id="{4AA640BB-642E-8677-34A3-F5B90E537E37}"/>
              </a:ext>
            </a:extLst>
          </p:cNvPr>
          <p:cNvSpPr txBox="1"/>
          <p:nvPr/>
        </p:nvSpPr>
        <p:spPr>
          <a:xfrm>
            <a:off x="0" y="811255"/>
            <a:ext cx="10795678" cy="7107138"/>
          </a:xfrm>
          <a:prstGeom prst="rect">
            <a:avLst/>
          </a:prstGeom>
          <a:noFill/>
        </p:spPr>
        <p:txBody>
          <a:bodyPr wrap="square">
            <a:spAutoFit/>
          </a:bodyPr>
          <a:lstStyle/>
          <a:p>
            <a:pPr marL="469900" indent="-342900">
              <a:lnSpc>
                <a:spcPct val="150000"/>
              </a:lnSpc>
              <a:buSzPts val="1600"/>
              <a:buFont typeface="Courier New" panose="02070309020205020404" pitchFamily="49" charset="0"/>
              <a:buChar char="o"/>
            </a:pPr>
            <a:r>
              <a:rPr lang="fr-FR">
                <a:latin typeface="Raleway" pitchFamily="2" charset="77"/>
              </a:rPr>
              <a:t>Correction du code du modèle (régression -&gt; classification)</a:t>
            </a:r>
          </a:p>
          <a:p>
            <a:pPr marL="927100" lvl="1" indent="-342900">
              <a:lnSpc>
                <a:spcPct val="150000"/>
              </a:lnSpc>
              <a:buSzPts val="1600"/>
              <a:buFont typeface="Courier New" panose="02070309020205020404" pitchFamily="49" charset="0"/>
              <a:buChar char="o"/>
            </a:pPr>
            <a:r>
              <a:rPr lang="fr-FR">
                <a:latin typeface="Raleway" pitchFamily="2" charset="77"/>
              </a:rPr>
              <a:t>Remplacer </a:t>
            </a:r>
            <a:r>
              <a:rPr lang="fr-FR" err="1">
                <a:latin typeface="Raleway" pitchFamily="2" charset="77"/>
              </a:rPr>
              <a:t>loss</a:t>
            </a:r>
            <a:r>
              <a:rPr lang="fr-FR">
                <a:latin typeface="Raleway" pitchFamily="2" charset="77"/>
              </a:rPr>
              <a:t> MSE par </a:t>
            </a:r>
            <a:r>
              <a:rPr lang="fr-FR" err="1">
                <a:latin typeface="Raleway" pitchFamily="2" charset="77"/>
              </a:rPr>
              <a:t>CrossEntropyLoss</a:t>
            </a:r>
            <a:endParaRPr lang="fr-FR">
              <a:latin typeface="Raleway" pitchFamily="2" charset="77"/>
            </a:endParaRPr>
          </a:p>
          <a:p>
            <a:pPr marL="927100" lvl="1" indent="-342900">
              <a:lnSpc>
                <a:spcPct val="150000"/>
              </a:lnSpc>
              <a:buSzPts val="1600"/>
              <a:buFont typeface="Courier New" panose="02070309020205020404" pitchFamily="49" charset="0"/>
              <a:buChar char="o"/>
            </a:pPr>
            <a:r>
              <a:rPr lang="fr-FR">
                <a:latin typeface="Raleway" pitchFamily="2" charset="77"/>
              </a:rPr>
              <a:t>Dernière couche du modèle en </a:t>
            </a:r>
            <a:r>
              <a:rPr lang="fr-FR" err="1">
                <a:latin typeface="Raleway" pitchFamily="2" charset="77"/>
              </a:rPr>
              <a:t>Softmax</a:t>
            </a: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469900" indent="-342900">
              <a:lnSpc>
                <a:spcPct val="150000"/>
              </a:lnSpc>
              <a:buSzPts val="1600"/>
              <a:buFont typeface="Courier New" panose="02070309020205020404" pitchFamily="49" charset="0"/>
              <a:buChar char="o"/>
            </a:pPr>
            <a:r>
              <a:rPr lang="fr-FR">
                <a:latin typeface="Raleway" pitchFamily="2" charset="77"/>
              </a:rPr>
              <a:t>Améliorer le traitement des données </a:t>
            </a:r>
          </a:p>
          <a:p>
            <a:pPr marL="927100" lvl="1" indent="-342900">
              <a:lnSpc>
                <a:spcPct val="150000"/>
              </a:lnSpc>
              <a:buSzPts val="1600"/>
              <a:buFont typeface="Courier New" panose="02070309020205020404" pitchFamily="49" charset="0"/>
              <a:buChar char="o"/>
            </a:pPr>
            <a:r>
              <a:rPr lang="fr-FR">
                <a:latin typeface="Raleway" pitchFamily="2" charset="77"/>
              </a:rPr>
              <a:t>Diviser le monde en plusieurs zones géographiques plutôt </a:t>
            </a:r>
          </a:p>
          <a:p>
            <a:pPr marL="584200" lvl="1">
              <a:lnSpc>
                <a:spcPct val="150000"/>
              </a:lnSpc>
              <a:buSzPts val="1600"/>
            </a:pPr>
            <a:r>
              <a:rPr lang="fr-FR">
                <a:latin typeface="Raleway" pitchFamily="2" charset="77"/>
              </a:rPr>
              <a:t>      qu’une longue liste de pays</a:t>
            </a:r>
          </a:p>
          <a:p>
            <a:pPr marL="927100" lvl="1" indent="-342900">
              <a:lnSpc>
                <a:spcPct val="150000"/>
              </a:lnSpc>
              <a:buSzPts val="1600"/>
              <a:buFont typeface="Courier New" panose="02070309020205020404" pitchFamily="49" charset="0"/>
              <a:buChar char="o"/>
            </a:pPr>
            <a:r>
              <a:rPr lang="fr-FR">
                <a:latin typeface="Raleway" pitchFamily="2" charset="77"/>
              </a:rPr>
              <a:t>Prédire les catégories plutôt que d’imputer par la médiane</a:t>
            </a:r>
          </a:p>
          <a:p>
            <a:pPr marL="927100" lvl="1" indent="-342900">
              <a:lnSpc>
                <a:spcPct val="150000"/>
              </a:lnSpc>
              <a:buSzPts val="1600"/>
              <a:buFont typeface="Courier New" panose="02070309020205020404" pitchFamily="49" charset="0"/>
              <a:buChar char="o"/>
            </a:pPr>
            <a:r>
              <a:rPr lang="fr-FR">
                <a:latin typeface="Raleway" pitchFamily="2" charset="77"/>
              </a:rPr>
              <a:t>Reconnaissance d’image sur les photos de produits pour extraire les mots clés importants</a:t>
            </a: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469900" indent="-342900">
              <a:lnSpc>
                <a:spcPct val="150000"/>
              </a:lnSpc>
              <a:buSzPts val="1600"/>
              <a:buFont typeface="Courier New" panose="02070309020205020404" pitchFamily="49" charset="0"/>
              <a:buChar char="o"/>
            </a:pPr>
            <a:r>
              <a:rPr lang="fr-FR">
                <a:latin typeface="Raleway" pitchFamily="2" charset="77"/>
              </a:rPr>
              <a:t>Améliorer et tester de nouveaux modèles</a:t>
            </a:r>
          </a:p>
          <a:p>
            <a:pPr marL="927100" lvl="1" indent="-342900">
              <a:lnSpc>
                <a:spcPct val="150000"/>
              </a:lnSpc>
              <a:buSzPts val="1600"/>
              <a:buFont typeface="Courier New" panose="02070309020205020404" pitchFamily="49" charset="0"/>
              <a:buChar char="o"/>
            </a:pPr>
            <a:r>
              <a:rPr lang="fr-FR">
                <a:latin typeface="Raleway" pitchFamily="2" charset="77"/>
              </a:rPr>
              <a:t>Tester les précédents modèles qui ont échoué</a:t>
            </a:r>
          </a:p>
          <a:p>
            <a:pPr marL="927100" lvl="1" indent="-342900">
              <a:lnSpc>
                <a:spcPct val="150000"/>
              </a:lnSpc>
              <a:buSzPts val="1600"/>
              <a:buFont typeface="Courier New" panose="02070309020205020404" pitchFamily="49" charset="0"/>
              <a:buChar char="o"/>
            </a:pPr>
            <a:r>
              <a:rPr lang="fr-FR">
                <a:latin typeface="Raleway" pitchFamily="2" charset="77"/>
              </a:rPr>
              <a:t>Améliorer le modèle Hybride actuel </a:t>
            </a:r>
          </a:p>
          <a:p>
            <a:pPr marL="584200" lvl="1">
              <a:lnSpc>
                <a:spcPct val="150000"/>
              </a:lnSpc>
              <a:buSzPts val="1600"/>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927100" lvl="1" indent="-342900">
              <a:lnSpc>
                <a:spcPct val="150000"/>
              </a:lnSpc>
              <a:buSzPts val="1600"/>
              <a:buFont typeface="Courier New" panose="02070309020205020404" pitchFamily="49" charset="0"/>
              <a:buChar char="o"/>
            </a:pPr>
            <a:endParaRPr lang="fr-FR">
              <a:latin typeface="Raleway" pitchFamily="2" charset="77"/>
            </a:endParaRPr>
          </a:p>
          <a:p>
            <a:pPr marL="469900" indent="-342900">
              <a:lnSpc>
                <a:spcPct val="150000"/>
              </a:lnSpc>
              <a:buSzPts val="1600"/>
              <a:buFont typeface="Courier New" panose="02070309020205020404" pitchFamily="49" charset="0"/>
              <a:buChar char="o"/>
            </a:pPr>
            <a:endParaRPr lang="fr-FR">
              <a:latin typeface="Raleway" pitchFamily="2" charset="77"/>
            </a:endParaRPr>
          </a:p>
        </p:txBody>
      </p:sp>
    </p:spTree>
    <p:extLst>
      <p:ext uri="{BB962C8B-B14F-4D97-AF65-F5344CB8AC3E}">
        <p14:creationId xmlns:p14="http://schemas.microsoft.com/office/powerpoint/2010/main" val="696471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0114CAA-D35F-5980-0394-DB2EFBB3FD44}"/>
              </a:ext>
            </a:extLst>
          </p:cNvPr>
          <p:cNvSpPr txBox="1"/>
          <p:nvPr/>
        </p:nvSpPr>
        <p:spPr>
          <a:xfrm>
            <a:off x="8115300" y="1562669"/>
            <a:ext cx="3680460" cy="2380681"/>
          </a:xfrm>
          <a:prstGeom prst="rect">
            <a:avLst/>
          </a:prstGeom>
        </p:spPr>
        <p:txBody>
          <a:bodyPr vert="horz" lIns="91440" tIns="45720" rIns="91440" bIns="45720" rtlCol="0" anchor="b">
            <a:normAutofit/>
          </a:bodyPr>
          <a:lstStyle/>
          <a:p>
            <a:pPr lvl="0" algn="l" rtl="0">
              <a:lnSpc>
                <a:spcPct val="115000"/>
              </a:lnSpc>
              <a:spcBef>
                <a:spcPts val="0"/>
              </a:spcBef>
              <a:spcAft>
                <a:spcPts val="0"/>
              </a:spcAft>
            </a:pPr>
            <a:r>
              <a:rPr lang="fr" sz="3600">
                <a:latin typeface="Raleway" pitchFamily="2" charset="77"/>
              </a:rPr>
              <a:t>4.Stratégie et organisation </a:t>
            </a:r>
          </a:p>
        </p:txBody>
      </p:sp>
      <p:pic>
        <p:nvPicPr>
          <p:cNvPr id="2" name="Image 1">
            <a:extLst>
              <a:ext uri="{FF2B5EF4-FFF2-40B4-BE49-F238E27FC236}">
                <a16:creationId xmlns:a16="http://schemas.microsoft.com/office/drawing/2014/main" id="{F0F4A622-F603-6E16-D4E7-C51D71092F80}"/>
              </a:ext>
            </a:extLst>
          </p:cNvPr>
          <p:cNvPicPr>
            <a:picLocks noChangeAspect="1"/>
          </p:cNvPicPr>
          <p:nvPr/>
        </p:nvPicPr>
        <p:blipFill>
          <a:blip r:embed="rId2"/>
          <a:srcRect t="20178" b="20178"/>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5" name="Google Shape;110;p16">
            <a:extLst>
              <a:ext uri="{FF2B5EF4-FFF2-40B4-BE49-F238E27FC236}">
                <a16:creationId xmlns:a16="http://schemas.microsoft.com/office/drawing/2014/main" id="{6116B923-7FDA-2E98-787F-D6706974C617}"/>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34</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14035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555;p66">
            <a:extLst>
              <a:ext uri="{FF2B5EF4-FFF2-40B4-BE49-F238E27FC236}">
                <a16:creationId xmlns:a16="http://schemas.microsoft.com/office/drawing/2014/main" id="{0FDF733D-5A66-CFD8-784F-8604D95636D9}"/>
              </a:ext>
            </a:extLst>
          </p:cNvPr>
          <p:cNvSpPr/>
          <p:nvPr/>
        </p:nvSpPr>
        <p:spPr>
          <a:xfrm>
            <a:off x="2772496" y="1901837"/>
            <a:ext cx="2083509" cy="3559972"/>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sp>
        <p:nvSpPr>
          <p:cNvPr id="13" name="Google Shape;555;p66">
            <a:extLst>
              <a:ext uri="{FF2B5EF4-FFF2-40B4-BE49-F238E27FC236}">
                <a16:creationId xmlns:a16="http://schemas.microsoft.com/office/drawing/2014/main" id="{5D1B8B72-3AB8-F07D-160D-21836245AD5C}"/>
              </a:ext>
            </a:extLst>
          </p:cNvPr>
          <p:cNvSpPr/>
          <p:nvPr/>
        </p:nvSpPr>
        <p:spPr>
          <a:xfrm>
            <a:off x="489830" y="1241772"/>
            <a:ext cx="2083509" cy="3559972"/>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Analyse des risques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35</a:t>
            </a:r>
            <a:endParaRPr lang="fr-FR" sz="2800" dirty="0">
              <a:solidFill>
                <a:srgbClr val="008D5F"/>
              </a:solidFill>
              <a:latin typeface="Raleway" pitchFamily="2" charset="77"/>
            </a:endParaRPr>
          </a:p>
        </p:txBody>
      </p:sp>
      <p:pic>
        <p:nvPicPr>
          <p:cNvPr id="5" name="Image 4" descr="Une image contenant noir, obscurité&#10;&#10;Description générée automatiquement">
            <a:extLst>
              <a:ext uri="{FF2B5EF4-FFF2-40B4-BE49-F238E27FC236}">
                <a16:creationId xmlns:a16="http://schemas.microsoft.com/office/drawing/2014/main" id="{A6F75F74-540D-F6BE-A782-1624242BA195}"/>
              </a:ext>
            </a:extLst>
          </p:cNvPr>
          <p:cNvPicPr>
            <a:picLocks noChangeAspect="1"/>
          </p:cNvPicPr>
          <p:nvPr/>
        </p:nvPicPr>
        <p:blipFill>
          <a:blip r:embed="rId2"/>
          <a:stretch>
            <a:fillRect/>
          </a:stretch>
        </p:blipFill>
        <p:spPr>
          <a:xfrm>
            <a:off x="1204580" y="1401311"/>
            <a:ext cx="654008" cy="654008"/>
          </a:xfrm>
          <a:prstGeom prst="rect">
            <a:avLst/>
          </a:prstGeom>
        </p:spPr>
      </p:pic>
      <p:pic>
        <p:nvPicPr>
          <p:cNvPr id="12" name="Image 11" descr="Une image contenant noir, obscurité&#10;&#10;Description générée automatiquement">
            <a:extLst>
              <a:ext uri="{FF2B5EF4-FFF2-40B4-BE49-F238E27FC236}">
                <a16:creationId xmlns:a16="http://schemas.microsoft.com/office/drawing/2014/main" id="{3BB9A327-40BF-78C0-6854-7786A1E6D323}"/>
              </a:ext>
            </a:extLst>
          </p:cNvPr>
          <p:cNvPicPr>
            <a:picLocks noChangeAspect="1"/>
          </p:cNvPicPr>
          <p:nvPr/>
        </p:nvPicPr>
        <p:blipFill>
          <a:blip r:embed="rId3"/>
          <a:stretch>
            <a:fillRect/>
          </a:stretch>
        </p:blipFill>
        <p:spPr>
          <a:xfrm>
            <a:off x="3487246" y="2064858"/>
            <a:ext cx="654008" cy="654008"/>
          </a:xfrm>
          <a:prstGeom prst="rect">
            <a:avLst/>
          </a:prstGeom>
        </p:spPr>
      </p:pic>
      <p:sp>
        <p:nvSpPr>
          <p:cNvPr id="23" name="Google Shape;555;p66">
            <a:extLst>
              <a:ext uri="{FF2B5EF4-FFF2-40B4-BE49-F238E27FC236}">
                <a16:creationId xmlns:a16="http://schemas.microsoft.com/office/drawing/2014/main" id="{30BB1338-EE8A-F4FB-1295-EB4C8A660C14}"/>
              </a:ext>
            </a:extLst>
          </p:cNvPr>
          <p:cNvSpPr/>
          <p:nvPr/>
        </p:nvSpPr>
        <p:spPr>
          <a:xfrm>
            <a:off x="5055162" y="1241772"/>
            <a:ext cx="2083509" cy="3559972"/>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sp>
        <p:nvSpPr>
          <p:cNvPr id="24" name="Google Shape;555;p66">
            <a:extLst>
              <a:ext uri="{FF2B5EF4-FFF2-40B4-BE49-F238E27FC236}">
                <a16:creationId xmlns:a16="http://schemas.microsoft.com/office/drawing/2014/main" id="{455DB9EA-94E1-979F-502B-503854105666}"/>
              </a:ext>
            </a:extLst>
          </p:cNvPr>
          <p:cNvSpPr/>
          <p:nvPr/>
        </p:nvSpPr>
        <p:spPr>
          <a:xfrm>
            <a:off x="7343064" y="1901837"/>
            <a:ext cx="2083509" cy="3559972"/>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sp>
        <p:nvSpPr>
          <p:cNvPr id="25" name="Google Shape;555;p66">
            <a:extLst>
              <a:ext uri="{FF2B5EF4-FFF2-40B4-BE49-F238E27FC236}">
                <a16:creationId xmlns:a16="http://schemas.microsoft.com/office/drawing/2014/main" id="{7DA0C788-8C0C-663E-DCEC-F871FC94154E}"/>
              </a:ext>
            </a:extLst>
          </p:cNvPr>
          <p:cNvSpPr/>
          <p:nvPr/>
        </p:nvSpPr>
        <p:spPr>
          <a:xfrm>
            <a:off x="9620494" y="1241772"/>
            <a:ext cx="2083509" cy="3559972"/>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pitchFamily="2" charset="77"/>
              <a:ea typeface="Lato"/>
              <a:cs typeface="Lato"/>
              <a:sym typeface="Lato"/>
            </a:endParaRPr>
          </a:p>
        </p:txBody>
      </p:sp>
      <p:pic>
        <p:nvPicPr>
          <p:cNvPr id="3" name="Image 2" descr="Une image contenant noir, obscurité&#10;&#10;Description générée automatiquement">
            <a:extLst>
              <a:ext uri="{FF2B5EF4-FFF2-40B4-BE49-F238E27FC236}">
                <a16:creationId xmlns:a16="http://schemas.microsoft.com/office/drawing/2014/main" id="{EEEA2BE0-E09F-3A5E-7EF7-416CC01C2A5E}"/>
              </a:ext>
            </a:extLst>
          </p:cNvPr>
          <p:cNvPicPr>
            <a:picLocks noChangeAspect="1"/>
          </p:cNvPicPr>
          <p:nvPr/>
        </p:nvPicPr>
        <p:blipFill>
          <a:blip r:embed="rId4"/>
          <a:stretch>
            <a:fillRect/>
          </a:stretch>
        </p:blipFill>
        <p:spPr>
          <a:xfrm>
            <a:off x="5812652" y="1455004"/>
            <a:ext cx="603797" cy="603797"/>
          </a:xfrm>
          <a:prstGeom prst="rect">
            <a:avLst/>
          </a:prstGeom>
        </p:spPr>
      </p:pic>
      <p:pic>
        <p:nvPicPr>
          <p:cNvPr id="8" name="Image 7" descr="Une image contenant noir, obscurité&#10;&#10;Description générée automatiquement">
            <a:extLst>
              <a:ext uri="{FF2B5EF4-FFF2-40B4-BE49-F238E27FC236}">
                <a16:creationId xmlns:a16="http://schemas.microsoft.com/office/drawing/2014/main" id="{1DD6A50C-46B2-5BFA-A4DA-C53F7B2C38E2}"/>
              </a:ext>
            </a:extLst>
          </p:cNvPr>
          <p:cNvPicPr>
            <a:picLocks noChangeAspect="1"/>
          </p:cNvPicPr>
          <p:nvPr/>
        </p:nvPicPr>
        <p:blipFill>
          <a:blip r:embed="rId5"/>
          <a:stretch>
            <a:fillRect/>
          </a:stretch>
        </p:blipFill>
        <p:spPr>
          <a:xfrm>
            <a:off x="8148359" y="2111587"/>
            <a:ext cx="603797" cy="603797"/>
          </a:xfrm>
          <a:prstGeom prst="rect">
            <a:avLst/>
          </a:prstGeom>
        </p:spPr>
      </p:pic>
      <p:pic>
        <p:nvPicPr>
          <p:cNvPr id="10" name="Image 9" descr="Une image contenant noir, obscurité&#10;&#10;Description générée automatiquement">
            <a:extLst>
              <a:ext uri="{FF2B5EF4-FFF2-40B4-BE49-F238E27FC236}">
                <a16:creationId xmlns:a16="http://schemas.microsoft.com/office/drawing/2014/main" id="{5991A510-5D85-18C8-591D-B6425988B105}"/>
              </a:ext>
            </a:extLst>
          </p:cNvPr>
          <p:cNvPicPr>
            <a:picLocks noChangeAspect="1"/>
          </p:cNvPicPr>
          <p:nvPr/>
        </p:nvPicPr>
        <p:blipFill>
          <a:blip r:embed="rId6"/>
          <a:stretch>
            <a:fillRect/>
          </a:stretch>
        </p:blipFill>
        <p:spPr>
          <a:xfrm>
            <a:off x="10360349" y="1451522"/>
            <a:ext cx="603797" cy="603797"/>
          </a:xfrm>
          <a:prstGeom prst="rect">
            <a:avLst/>
          </a:prstGeom>
        </p:spPr>
      </p:pic>
      <p:sp>
        <p:nvSpPr>
          <p:cNvPr id="29" name="Google Shape;110;p16">
            <a:extLst>
              <a:ext uri="{FF2B5EF4-FFF2-40B4-BE49-F238E27FC236}">
                <a16:creationId xmlns:a16="http://schemas.microsoft.com/office/drawing/2014/main" id="{03C77E18-0CD2-B875-8F62-3D918D8746BC}"/>
              </a:ext>
            </a:extLst>
          </p:cNvPr>
          <p:cNvSpPr txBox="1">
            <a:spLocks/>
          </p:cNvSpPr>
          <p:nvPr/>
        </p:nvSpPr>
        <p:spPr>
          <a:xfrm>
            <a:off x="1625181" y="1241772"/>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000">
                <a:solidFill>
                  <a:srgbClr val="FF0000"/>
                </a:solidFill>
                <a:latin typeface="Raleway" pitchFamily="2" charset="77"/>
              </a:rPr>
              <a:t>12</a:t>
            </a:r>
          </a:p>
        </p:txBody>
      </p:sp>
      <p:sp>
        <p:nvSpPr>
          <p:cNvPr id="30" name="Google Shape;110;p16">
            <a:extLst>
              <a:ext uri="{FF2B5EF4-FFF2-40B4-BE49-F238E27FC236}">
                <a16:creationId xmlns:a16="http://schemas.microsoft.com/office/drawing/2014/main" id="{36C548C9-1D6E-8B29-07B0-45D9A982F82F}"/>
              </a:ext>
            </a:extLst>
          </p:cNvPr>
          <p:cNvSpPr txBox="1">
            <a:spLocks/>
          </p:cNvSpPr>
          <p:nvPr/>
        </p:nvSpPr>
        <p:spPr>
          <a:xfrm>
            <a:off x="3932647" y="1902199"/>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000">
                <a:solidFill>
                  <a:srgbClr val="FF0000"/>
                </a:solidFill>
                <a:latin typeface="Raleway" pitchFamily="2" charset="77"/>
              </a:rPr>
              <a:t>10</a:t>
            </a:r>
          </a:p>
        </p:txBody>
      </p:sp>
      <p:sp>
        <p:nvSpPr>
          <p:cNvPr id="31" name="Google Shape;110;p16">
            <a:extLst>
              <a:ext uri="{FF2B5EF4-FFF2-40B4-BE49-F238E27FC236}">
                <a16:creationId xmlns:a16="http://schemas.microsoft.com/office/drawing/2014/main" id="{0D47452A-4FB4-8C21-9262-E441F7AA544B}"/>
              </a:ext>
            </a:extLst>
          </p:cNvPr>
          <p:cNvSpPr txBox="1">
            <a:spLocks/>
          </p:cNvSpPr>
          <p:nvPr/>
        </p:nvSpPr>
        <p:spPr>
          <a:xfrm>
            <a:off x="6207842" y="1234954"/>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000">
                <a:solidFill>
                  <a:srgbClr val="FF0000"/>
                </a:solidFill>
                <a:latin typeface="Raleway" pitchFamily="2" charset="77"/>
              </a:rPr>
              <a:t>9</a:t>
            </a:r>
          </a:p>
        </p:txBody>
      </p:sp>
      <p:sp>
        <p:nvSpPr>
          <p:cNvPr id="32" name="Google Shape;110;p16">
            <a:extLst>
              <a:ext uri="{FF2B5EF4-FFF2-40B4-BE49-F238E27FC236}">
                <a16:creationId xmlns:a16="http://schemas.microsoft.com/office/drawing/2014/main" id="{3A73CBAA-B14A-7187-51E3-A9D34EA856D3}"/>
              </a:ext>
            </a:extLst>
          </p:cNvPr>
          <p:cNvSpPr txBox="1">
            <a:spLocks/>
          </p:cNvSpPr>
          <p:nvPr/>
        </p:nvSpPr>
        <p:spPr>
          <a:xfrm>
            <a:off x="8520544" y="1895019"/>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000">
                <a:solidFill>
                  <a:srgbClr val="FF0000"/>
                </a:solidFill>
                <a:latin typeface="Raleway" pitchFamily="2" charset="77"/>
              </a:rPr>
              <a:t>9</a:t>
            </a:r>
          </a:p>
        </p:txBody>
      </p:sp>
      <p:sp>
        <p:nvSpPr>
          <p:cNvPr id="33" name="Google Shape;110;p16">
            <a:extLst>
              <a:ext uri="{FF2B5EF4-FFF2-40B4-BE49-F238E27FC236}">
                <a16:creationId xmlns:a16="http://schemas.microsoft.com/office/drawing/2014/main" id="{24A96E3D-9956-4099-1FB9-BF027D865E59}"/>
              </a:ext>
            </a:extLst>
          </p:cNvPr>
          <p:cNvSpPr txBox="1">
            <a:spLocks/>
          </p:cNvSpPr>
          <p:nvPr/>
        </p:nvSpPr>
        <p:spPr>
          <a:xfrm>
            <a:off x="10818951" y="1234954"/>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000">
                <a:solidFill>
                  <a:srgbClr val="FF0000"/>
                </a:solidFill>
                <a:latin typeface="Raleway" pitchFamily="2" charset="77"/>
              </a:rPr>
              <a:t>7</a:t>
            </a:r>
          </a:p>
        </p:txBody>
      </p:sp>
      <p:sp>
        <p:nvSpPr>
          <p:cNvPr id="34" name="ZoneTexte 33">
            <a:extLst>
              <a:ext uri="{FF2B5EF4-FFF2-40B4-BE49-F238E27FC236}">
                <a16:creationId xmlns:a16="http://schemas.microsoft.com/office/drawing/2014/main" id="{27602E05-1A4B-8792-97BE-5E7981FF5DC5}"/>
              </a:ext>
            </a:extLst>
          </p:cNvPr>
          <p:cNvSpPr txBox="1"/>
          <p:nvPr/>
        </p:nvSpPr>
        <p:spPr>
          <a:xfrm>
            <a:off x="489830" y="2133667"/>
            <a:ext cx="2083509" cy="2618987"/>
          </a:xfrm>
          <a:prstGeom prst="rect">
            <a:avLst/>
          </a:prstGeom>
          <a:noFill/>
        </p:spPr>
        <p:txBody>
          <a:bodyPr wrap="square">
            <a:spAutoFit/>
          </a:bodyPr>
          <a:lstStyle/>
          <a:p>
            <a:pPr marL="127000" lvl="0" algn="ctr" rtl="0">
              <a:lnSpc>
                <a:spcPct val="115000"/>
              </a:lnSpc>
              <a:spcBef>
                <a:spcPts val="0"/>
              </a:spcBef>
              <a:spcAft>
                <a:spcPts val="0"/>
              </a:spcAft>
              <a:buSzPts val="1600"/>
            </a:pPr>
            <a:r>
              <a:rPr lang="fr-FR" sz="1600" b="1">
                <a:latin typeface="Raleway" pitchFamily="2" charset="77"/>
              </a:rPr>
              <a:t>Non adoption par les utilisateurs</a:t>
            </a:r>
          </a:p>
          <a:p>
            <a:pPr marL="127000" lvl="0" algn="ctr" rtl="0">
              <a:lnSpc>
                <a:spcPct val="115000"/>
              </a:lnSpc>
              <a:spcBef>
                <a:spcPts val="0"/>
              </a:spcBef>
              <a:spcAft>
                <a:spcPts val="0"/>
              </a:spcAft>
              <a:buSzPts val="1600"/>
            </a:pPr>
            <a:endParaRPr lang="fr-FR" sz="1600">
              <a:latin typeface="Raleway" pitchFamily="2" charset="77"/>
            </a:endParaRPr>
          </a:p>
          <a:p>
            <a:pPr marL="127000" lvl="0" algn="ctr" rtl="0">
              <a:lnSpc>
                <a:spcPct val="115000"/>
              </a:lnSpc>
              <a:spcBef>
                <a:spcPts val="0"/>
              </a:spcBef>
              <a:spcAft>
                <a:spcPts val="0"/>
              </a:spcAft>
              <a:buSzPts val="1600"/>
            </a:pPr>
            <a:r>
              <a:rPr lang="fr-FR" sz="1600">
                <a:latin typeface="Raleway" pitchFamily="2" charset="77"/>
              </a:rPr>
              <a:t>Collecter les avis d’utilisateurs, amélioration de l’application en fonction des retours  </a:t>
            </a:r>
          </a:p>
        </p:txBody>
      </p:sp>
      <p:sp>
        <p:nvSpPr>
          <p:cNvPr id="35" name="ZoneTexte 34">
            <a:extLst>
              <a:ext uri="{FF2B5EF4-FFF2-40B4-BE49-F238E27FC236}">
                <a16:creationId xmlns:a16="http://schemas.microsoft.com/office/drawing/2014/main" id="{F37FF01A-07A9-7BFF-30E8-926D3D901938}"/>
              </a:ext>
            </a:extLst>
          </p:cNvPr>
          <p:cNvSpPr txBox="1"/>
          <p:nvPr/>
        </p:nvSpPr>
        <p:spPr>
          <a:xfrm>
            <a:off x="2716812" y="2780844"/>
            <a:ext cx="2083509" cy="2335832"/>
          </a:xfrm>
          <a:prstGeom prst="rect">
            <a:avLst/>
          </a:prstGeom>
          <a:noFill/>
        </p:spPr>
        <p:txBody>
          <a:bodyPr wrap="square">
            <a:spAutoFit/>
          </a:bodyPr>
          <a:lstStyle/>
          <a:p>
            <a:pPr marL="127000" lvl="0" algn="ctr" rtl="0">
              <a:lnSpc>
                <a:spcPct val="115000"/>
              </a:lnSpc>
              <a:spcBef>
                <a:spcPts val="0"/>
              </a:spcBef>
              <a:spcAft>
                <a:spcPts val="0"/>
              </a:spcAft>
              <a:buSzPts val="1600"/>
            </a:pPr>
            <a:r>
              <a:rPr lang="fr-FR" sz="1600" b="1">
                <a:latin typeface="Raleway" pitchFamily="2" charset="77"/>
              </a:rPr>
              <a:t>Mauvaises performances IA</a:t>
            </a:r>
          </a:p>
          <a:p>
            <a:pPr marL="127000" lvl="0" algn="ctr" rtl="0">
              <a:lnSpc>
                <a:spcPct val="115000"/>
              </a:lnSpc>
              <a:spcBef>
                <a:spcPts val="0"/>
              </a:spcBef>
              <a:spcAft>
                <a:spcPts val="0"/>
              </a:spcAft>
              <a:buSzPts val="1600"/>
            </a:pPr>
            <a:endParaRPr lang="fr-FR" sz="1600">
              <a:latin typeface="Raleway" pitchFamily="2" charset="77"/>
            </a:endParaRPr>
          </a:p>
          <a:p>
            <a:pPr marL="127000" lvl="0" algn="ctr" rtl="0">
              <a:lnSpc>
                <a:spcPct val="115000"/>
              </a:lnSpc>
              <a:spcBef>
                <a:spcPts val="0"/>
              </a:spcBef>
              <a:spcAft>
                <a:spcPts val="0"/>
              </a:spcAft>
              <a:buSzPts val="1600"/>
            </a:pPr>
            <a:r>
              <a:rPr lang="fr-FR" sz="1600">
                <a:latin typeface="Raleway" pitchFamily="2" charset="77"/>
              </a:rPr>
              <a:t>Amélioration traitement des données, quantité et changement de modèle</a:t>
            </a:r>
          </a:p>
        </p:txBody>
      </p:sp>
      <p:sp>
        <p:nvSpPr>
          <p:cNvPr id="36" name="ZoneTexte 35">
            <a:extLst>
              <a:ext uri="{FF2B5EF4-FFF2-40B4-BE49-F238E27FC236}">
                <a16:creationId xmlns:a16="http://schemas.microsoft.com/office/drawing/2014/main" id="{37F2556B-5FEF-7A28-6955-941DE059548A}"/>
              </a:ext>
            </a:extLst>
          </p:cNvPr>
          <p:cNvSpPr txBox="1"/>
          <p:nvPr/>
        </p:nvSpPr>
        <p:spPr>
          <a:xfrm>
            <a:off x="5054245" y="2133667"/>
            <a:ext cx="2083509" cy="2335832"/>
          </a:xfrm>
          <a:prstGeom prst="rect">
            <a:avLst/>
          </a:prstGeom>
          <a:noFill/>
        </p:spPr>
        <p:txBody>
          <a:bodyPr wrap="square">
            <a:spAutoFit/>
          </a:bodyPr>
          <a:lstStyle/>
          <a:p>
            <a:pPr marL="127000" lvl="0" algn="ctr" rtl="0">
              <a:lnSpc>
                <a:spcPct val="115000"/>
              </a:lnSpc>
              <a:spcBef>
                <a:spcPts val="0"/>
              </a:spcBef>
              <a:spcAft>
                <a:spcPts val="0"/>
              </a:spcAft>
              <a:buSzPts val="1600"/>
            </a:pPr>
            <a:r>
              <a:rPr lang="fr-FR" sz="1600" b="1">
                <a:latin typeface="Raleway" pitchFamily="2" charset="77"/>
              </a:rPr>
              <a:t>Violation des données</a:t>
            </a:r>
          </a:p>
          <a:p>
            <a:pPr marL="127000" lvl="0" algn="ctr" rtl="0">
              <a:lnSpc>
                <a:spcPct val="115000"/>
              </a:lnSpc>
              <a:spcBef>
                <a:spcPts val="0"/>
              </a:spcBef>
              <a:spcAft>
                <a:spcPts val="0"/>
              </a:spcAft>
              <a:buSzPts val="1600"/>
            </a:pPr>
            <a:endParaRPr lang="fr-FR" sz="1600">
              <a:latin typeface="Raleway" pitchFamily="2" charset="77"/>
            </a:endParaRPr>
          </a:p>
          <a:p>
            <a:pPr marL="127000" lvl="0" algn="ctr" rtl="0">
              <a:lnSpc>
                <a:spcPct val="115000"/>
              </a:lnSpc>
              <a:spcBef>
                <a:spcPts val="0"/>
              </a:spcBef>
              <a:spcAft>
                <a:spcPts val="0"/>
              </a:spcAft>
              <a:buSzPts val="1600"/>
            </a:pPr>
            <a:r>
              <a:rPr lang="fr-FR" sz="1600">
                <a:latin typeface="Raleway" pitchFamily="2" charset="77"/>
              </a:rPr>
              <a:t>Notification des utilisateurs, renforcement des mesures de sécurité </a:t>
            </a:r>
          </a:p>
        </p:txBody>
      </p:sp>
      <p:sp>
        <p:nvSpPr>
          <p:cNvPr id="37" name="ZoneTexte 36">
            <a:extLst>
              <a:ext uri="{FF2B5EF4-FFF2-40B4-BE49-F238E27FC236}">
                <a16:creationId xmlns:a16="http://schemas.microsoft.com/office/drawing/2014/main" id="{38407CA0-768C-0E63-7618-4A5DB8285E7E}"/>
              </a:ext>
            </a:extLst>
          </p:cNvPr>
          <p:cNvSpPr txBox="1"/>
          <p:nvPr/>
        </p:nvSpPr>
        <p:spPr>
          <a:xfrm>
            <a:off x="7343064" y="2780844"/>
            <a:ext cx="2083509" cy="2335832"/>
          </a:xfrm>
          <a:prstGeom prst="rect">
            <a:avLst/>
          </a:prstGeom>
          <a:noFill/>
        </p:spPr>
        <p:txBody>
          <a:bodyPr wrap="square">
            <a:spAutoFit/>
          </a:bodyPr>
          <a:lstStyle/>
          <a:p>
            <a:pPr marL="127000" lvl="0" algn="ctr" rtl="0">
              <a:lnSpc>
                <a:spcPct val="115000"/>
              </a:lnSpc>
              <a:spcBef>
                <a:spcPts val="0"/>
              </a:spcBef>
              <a:spcAft>
                <a:spcPts val="0"/>
              </a:spcAft>
              <a:buSzPts val="1600"/>
            </a:pPr>
            <a:r>
              <a:rPr lang="fr-FR" sz="1600" b="1">
                <a:latin typeface="Raleway" pitchFamily="2" charset="77"/>
              </a:rPr>
              <a:t>Erreur dans les données d’OFF</a:t>
            </a:r>
          </a:p>
          <a:p>
            <a:pPr marL="127000" lvl="0" algn="ctr" rtl="0">
              <a:lnSpc>
                <a:spcPct val="115000"/>
              </a:lnSpc>
              <a:spcBef>
                <a:spcPts val="0"/>
              </a:spcBef>
              <a:spcAft>
                <a:spcPts val="0"/>
              </a:spcAft>
              <a:buSzPts val="1600"/>
            </a:pPr>
            <a:endParaRPr lang="fr-FR" sz="1600">
              <a:latin typeface="Raleway" pitchFamily="2" charset="77"/>
            </a:endParaRPr>
          </a:p>
          <a:p>
            <a:pPr marL="127000" lvl="0" algn="ctr" rtl="0">
              <a:lnSpc>
                <a:spcPct val="115000"/>
              </a:lnSpc>
              <a:spcBef>
                <a:spcPts val="0"/>
              </a:spcBef>
              <a:spcAft>
                <a:spcPts val="0"/>
              </a:spcAft>
              <a:buSzPts val="1600"/>
            </a:pPr>
            <a:r>
              <a:rPr lang="fr-FR" sz="1600">
                <a:latin typeface="Raleway" pitchFamily="2" charset="77"/>
              </a:rPr>
              <a:t>Notification des utilisateurs, mise à jour des données et correction si possible</a:t>
            </a:r>
          </a:p>
        </p:txBody>
      </p:sp>
      <p:sp>
        <p:nvSpPr>
          <p:cNvPr id="38" name="ZoneTexte 37">
            <a:extLst>
              <a:ext uri="{FF2B5EF4-FFF2-40B4-BE49-F238E27FC236}">
                <a16:creationId xmlns:a16="http://schemas.microsoft.com/office/drawing/2014/main" id="{EDE321AC-CEC1-0AF8-7F75-F9A460CFF69F}"/>
              </a:ext>
            </a:extLst>
          </p:cNvPr>
          <p:cNvSpPr txBox="1"/>
          <p:nvPr/>
        </p:nvSpPr>
        <p:spPr>
          <a:xfrm>
            <a:off x="9627354" y="2133667"/>
            <a:ext cx="2083509" cy="2335832"/>
          </a:xfrm>
          <a:prstGeom prst="rect">
            <a:avLst/>
          </a:prstGeom>
          <a:noFill/>
        </p:spPr>
        <p:txBody>
          <a:bodyPr wrap="square">
            <a:spAutoFit/>
          </a:bodyPr>
          <a:lstStyle/>
          <a:p>
            <a:pPr marL="127000" lvl="0" algn="ctr" rtl="0">
              <a:lnSpc>
                <a:spcPct val="115000"/>
              </a:lnSpc>
              <a:spcBef>
                <a:spcPts val="0"/>
              </a:spcBef>
              <a:spcAft>
                <a:spcPts val="0"/>
              </a:spcAft>
              <a:buSzPts val="1600"/>
            </a:pPr>
            <a:r>
              <a:rPr lang="fr-FR" sz="1600" b="1">
                <a:latin typeface="Raleway" pitchFamily="2" charset="77"/>
              </a:rPr>
              <a:t>Panne de l’hébergeur web</a:t>
            </a:r>
          </a:p>
          <a:p>
            <a:pPr marL="127000" lvl="0" algn="ctr" rtl="0">
              <a:lnSpc>
                <a:spcPct val="115000"/>
              </a:lnSpc>
              <a:spcBef>
                <a:spcPts val="0"/>
              </a:spcBef>
              <a:spcAft>
                <a:spcPts val="0"/>
              </a:spcAft>
              <a:buSzPts val="1600"/>
            </a:pPr>
            <a:endParaRPr lang="fr-FR" sz="1600">
              <a:latin typeface="Raleway" pitchFamily="2" charset="77"/>
            </a:endParaRPr>
          </a:p>
          <a:p>
            <a:pPr marL="127000" lvl="0" algn="ctr" rtl="0">
              <a:lnSpc>
                <a:spcPct val="115000"/>
              </a:lnSpc>
              <a:spcBef>
                <a:spcPts val="0"/>
              </a:spcBef>
              <a:spcAft>
                <a:spcPts val="0"/>
              </a:spcAft>
              <a:buSzPts val="1600"/>
            </a:pPr>
            <a:r>
              <a:rPr lang="fr-FR" sz="1600">
                <a:latin typeface="Raleway" pitchFamily="2" charset="77"/>
              </a:rPr>
              <a:t>Utilisation d’un serveur de secours le temps de la résolution du problème</a:t>
            </a:r>
          </a:p>
        </p:txBody>
      </p:sp>
    </p:spTree>
    <p:extLst>
      <p:ext uri="{BB962C8B-B14F-4D97-AF65-F5344CB8AC3E}">
        <p14:creationId xmlns:p14="http://schemas.microsoft.com/office/powerpoint/2010/main" val="1123589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Objectifs et mesures de performance 1/2</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a:solidFill>
                  <a:srgbClr val="008D5F"/>
                </a:solidFill>
                <a:latin typeface="Raleway" pitchFamily="2" charset="77"/>
              </a:rPr>
              <a:t>03</a:t>
            </a:r>
          </a:p>
        </p:txBody>
      </p:sp>
      <p:sp>
        <p:nvSpPr>
          <p:cNvPr id="2" name="Google Shape;259;p31">
            <a:extLst>
              <a:ext uri="{FF2B5EF4-FFF2-40B4-BE49-F238E27FC236}">
                <a16:creationId xmlns:a16="http://schemas.microsoft.com/office/drawing/2014/main" id="{C064CAC2-8B31-0690-715C-E2A44043FB64}"/>
              </a:ext>
            </a:extLst>
          </p:cNvPr>
          <p:cNvSpPr txBox="1">
            <a:spLocks noGrp="1"/>
          </p:cNvSpPr>
          <p:nvPr>
            <p:ph type="subTitle" idx="1"/>
          </p:nvPr>
        </p:nvSpPr>
        <p:spPr>
          <a:xfrm>
            <a:off x="0" y="858122"/>
            <a:ext cx="8445022" cy="5867062"/>
          </a:xfrm>
          <a:prstGeom prst="rect">
            <a:avLst/>
          </a:prstGeom>
        </p:spPr>
        <p:txBody>
          <a:bodyPr spcFirstLastPara="1" wrap="square" lIns="91425" tIns="91425" rIns="91425" bIns="91425" anchor="t" anchorCtr="0">
            <a:noAutofit/>
          </a:bodyPr>
          <a:lstStyle/>
          <a:p>
            <a:pPr marL="142240" lvl="0" algn="l" rtl="0">
              <a:lnSpc>
                <a:spcPct val="115000"/>
              </a:lnSpc>
              <a:spcBef>
                <a:spcPts val="0"/>
              </a:spcBef>
              <a:spcAft>
                <a:spcPts val="0"/>
              </a:spcAft>
              <a:buSzPct val="100000"/>
            </a:pPr>
            <a:r>
              <a:rPr lang="fr" sz="1800" b="1">
                <a:latin typeface="Raleway" pitchFamily="2" charset="77"/>
              </a:rPr>
              <a:t>Modèle d’IA capable de prédire l’éco-score :</a:t>
            </a:r>
            <a:endParaRPr sz="1800" b="1">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a:rPr>
              <a:t>85% de bonnes réponses</a:t>
            </a:r>
            <a:endParaRPr sz="1800">
              <a:latin typeface="Raleway"/>
            </a:endParaRPr>
          </a:p>
          <a:p>
            <a:pPr marL="942340" lvl="1" indent="-342900" algn="l">
              <a:lnSpc>
                <a:spcPct val="115000"/>
              </a:lnSpc>
              <a:spcBef>
                <a:spcPts val="0"/>
              </a:spcBef>
              <a:buSzPct val="100000"/>
              <a:buFont typeface="Courier New" panose="02070309020205020404" pitchFamily="49" charset="0"/>
              <a:buChar char="o"/>
            </a:pPr>
            <a:r>
              <a:rPr lang="fr" sz="1800">
                <a:latin typeface="Raleway"/>
              </a:rPr>
              <a:t>Métriques d’évaluation retenues : MSE, pourcentage de bonne réponse.</a:t>
            </a:r>
            <a:endParaRPr sz="1800">
              <a:latin typeface="Raleway"/>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pitchFamily="2" charset="77"/>
              </a:rPr>
              <a:t>Chaîne de traitement automatique des données (mise à jour des données, entrainement d’un nouveau modèle et mise en production)</a:t>
            </a:r>
          </a:p>
          <a:p>
            <a:pPr marL="599440" lvl="1" algn="l" rtl="0">
              <a:lnSpc>
                <a:spcPct val="115000"/>
              </a:lnSpc>
              <a:spcBef>
                <a:spcPts val="0"/>
              </a:spcBef>
              <a:spcAft>
                <a:spcPts val="0"/>
              </a:spcAft>
              <a:buSzPct val="100000"/>
            </a:pPr>
            <a:endParaRPr sz="1800">
              <a:latin typeface="Raleway" pitchFamily="2" charset="77"/>
            </a:endParaRPr>
          </a:p>
          <a:p>
            <a:pPr marL="142240" lvl="0" algn="l" rtl="0">
              <a:lnSpc>
                <a:spcPct val="115000"/>
              </a:lnSpc>
              <a:spcBef>
                <a:spcPts val="0"/>
              </a:spcBef>
              <a:spcAft>
                <a:spcPts val="0"/>
              </a:spcAft>
              <a:buSzPct val="100000"/>
            </a:pPr>
            <a:r>
              <a:rPr lang="fr" sz="1800" b="1">
                <a:latin typeface="Raleway" pitchFamily="2" charset="77"/>
              </a:rPr>
              <a:t>Dashboards utilisateur et global fonctionnels (déjà dispo):</a:t>
            </a:r>
            <a:endParaRPr sz="1800" b="1">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pitchFamily="2" charset="77"/>
              </a:rPr>
              <a:t>Disponibles depuis l’application web </a:t>
            </a:r>
            <a:endParaRPr sz="1800">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pitchFamily="2" charset="77"/>
              </a:rPr>
              <a:t>Storytelling informatif et percutant </a:t>
            </a:r>
            <a:endParaRPr sz="1800">
              <a:latin typeface="Raleway" pitchFamily="2" charset="77"/>
            </a:endParaRPr>
          </a:p>
        </p:txBody>
      </p:sp>
      <p:pic>
        <p:nvPicPr>
          <p:cNvPr id="34" name="Image 33" descr="Une image contenant personne, habits, Visage humain, intérieur&#10;&#10;Description générée automatiquement">
            <a:extLst>
              <a:ext uri="{FF2B5EF4-FFF2-40B4-BE49-F238E27FC236}">
                <a16:creationId xmlns:a16="http://schemas.microsoft.com/office/drawing/2014/main" id="{3C455B6A-D620-871B-8D86-302F0290DA37}"/>
              </a:ext>
            </a:extLst>
          </p:cNvPr>
          <p:cNvPicPr>
            <a:picLocks noChangeAspect="1"/>
          </p:cNvPicPr>
          <p:nvPr/>
        </p:nvPicPr>
        <p:blipFill>
          <a:blip r:embed="rId2"/>
          <a:srcRect b="50000"/>
          <a:stretch/>
        </p:blipFill>
        <p:spPr>
          <a:xfrm rot="10800000">
            <a:off x="4957079" y="2927467"/>
            <a:ext cx="11293456" cy="8470092"/>
          </a:xfrm>
          <a:prstGeom prst="ellipse">
            <a:avLst/>
          </a:prstGeom>
        </p:spPr>
      </p:pic>
      <p:sp>
        <p:nvSpPr>
          <p:cNvPr id="4" name="Google Shape;110;p16">
            <a:extLst>
              <a:ext uri="{FF2B5EF4-FFF2-40B4-BE49-F238E27FC236}">
                <a16:creationId xmlns:a16="http://schemas.microsoft.com/office/drawing/2014/main" id="{CB00FDA8-788F-40CA-8149-29BBD1E029A0}"/>
              </a:ext>
            </a:extLst>
          </p:cNvPr>
          <p:cNvSpPr txBox="1">
            <a:spLocks/>
          </p:cNvSpPr>
          <p:nvPr/>
        </p:nvSpPr>
        <p:spPr>
          <a:xfrm>
            <a:off x="11252769" y="64088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36</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3535824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personne, habits, Visage humain, intérieur&#10;&#10;Description générée automatiquement">
            <a:extLst>
              <a:ext uri="{FF2B5EF4-FFF2-40B4-BE49-F238E27FC236}">
                <a16:creationId xmlns:a16="http://schemas.microsoft.com/office/drawing/2014/main" id="{7F7F8FF4-FC5F-0968-27C6-FC1A9B22323D}"/>
              </a:ext>
            </a:extLst>
          </p:cNvPr>
          <p:cNvPicPr>
            <a:picLocks noChangeAspect="1"/>
          </p:cNvPicPr>
          <p:nvPr/>
        </p:nvPicPr>
        <p:blipFill>
          <a:blip r:embed="rId2"/>
          <a:srcRect t="49870"/>
          <a:stretch/>
        </p:blipFill>
        <p:spPr>
          <a:xfrm>
            <a:off x="4795086" y="3324839"/>
            <a:ext cx="9397389" cy="7066322"/>
          </a:xfrm>
          <a:prstGeom prst="diamond">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Objectifs et mesures de performance 2/2</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37</a:t>
            </a:r>
            <a:endParaRPr lang="fr-FR" sz="2800" dirty="0">
              <a:solidFill>
                <a:srgbClr val="008D5F"/>
              </a:solidFill>
              <a:latin typeface="Raleway" pitchFamily="2" charset="77"/>
            </a:endParaRPr>
          </a:p>
        </p:txBody>
      </p:sp>
      <p:sp>
        <p:nvSpPr>
          <p:cNvPr id="2" name="Google Shape;259;p31">
            <a:extLst>
              <a:ext uri="{FF2B5EF4-FFF2-40B4-BE49-F238E27FC236}">
                <a16:creationId xmlns:a16="http://schemas.microsoft.com/office/drawing/2014/main" id="{C064CAC2-8B31-0690-715C-E2A44043FB64}"/>
              </a:ext>
            </a:extLst>
          </p:cNvPr>
          <p:cNvSpPr txBox="1">
            <a:spLocks noGrp="1"/>
          </p:cNvSpPr>
          <p:nvPr>
            <p:ph type="subTitle" idx="1"/>
          </p:nvPr>
        </p:nvSpPr>
        <p:spPr>
          <a:xfrm>
            <a:off x="0" y="1124537"/>
            <a:ext cx="8316097" cy="5867062"/>
          </a:xfrm>
          <a:prstGeom prst="rect">
            <a:avLst/>
          </a:prstGeom>
        </p:spPr>
        <p:txBody>
          <a:bodyPr spcFirstLastPara="1" wrap="square" lIns="91425" tIns="91425" rIns="91425" bIns="91425" anchor="t" anchorCtr="0">
            <a:noAutofit/>
          </a:bodyPr>
          <a:lstStyle/>
          <a:p>
            <a:pPr marL="142240" lvl="0" algn="l" rtl="0">
              <a:lnSpc>
                <a:spcPct val="115000"/>
              </a:lnSpc>
              <a:spcBef>
                <a:spcPts val="0"/>
              </a:spcBef>
              <a:spcAft>
                <a:spcPts val="0"/>
              </a:spcAft>
              <a:buSzPct val="100000"/>
            </a:pPr>
            <a:r>
              <a:rPr lang="fr" sz="1800" b="1">
                <a:latin typeface="Raleway" pitchFamily="2" charset="77"/>
              </a:rPr>
              <a:t>Application web :</a:t>
            </a:r>
            <a:endParaRPr sz="1800" b="1">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pitchFamily="2" charset="77"/>
              </a:rPr>
              <a:t>Disponible depuis une url</a:t>
            </a:r>
            <a:endParaRPr sz="1800">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solidFill>
                  <a:srgbClr val="C00000"/>
                </a:solidFill>
                <a:latin typeface="Raleway" pitchFamily="2" charset="77"/>
              </a:rPr>
              <a:t>Stockage des informations des utilisateurs en base de données</a:t>
            </a:r>
          </a:p>
          <a:p>
            <a:pPr marL="599440" lvl="1" algn="l" rtl="0">
              <a:lnSpc>
                <a:spcPct val="115000"/>
              </a:lnSpc>
              <a:spcBef>
                <a:spcPts val="0"/>
              </a:spcBef>
              <a:spcAft>
                <a:spcPts val="0"/>
              </a:spcAft>
              <a:buSzPct val="100000"/>
            </a:pPr>
            <a:endParaRPr sz="1800">
              <a:latin typeface="Raleway" pitchFamily="2" charset="77"/>
            </a:endParaRPr>
          </a:p>
          <a:p>
            <a:pPr marL="142240" lvl="0" algn="l" rtl="0">
              <a:lnSpc>
                <a:spcPct val="115000"/>
              </a:lnSpc>
              <a:spcBef>
                <a:spcPts val="0"/>
              </a:spcBef>
              <a:spcAft>
                <a:spcPts val="0"/>
              </a:spcAft>
              <a:buSzPct val="100000"/>
            </a:pPr>
            <a:r>
              <a:rPr lang="fr" sz="1800" b="1">
                <a:latin typeface="Raleway" pitchFamily="2" charset="77"/>
              </a:rPr>
              <a:t>Informations collecte et points de dépôt des déchets :</a:t>
            </a:r>
            <a:endParaRPr sz="1800" b="1">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solidFill>
                  <a:srgbClr val="C00000"/>
                </a:solidFill>
                <a:latin typeface="Raleway" pitchFamily="2" charset="77"/>
              </a:rPr>
              <a:t>Chaque utilisateur peut ajouter des points de dépôt. </a:t>
            </a:r>
            <a:endParaRPr sz="1800">
              <a:solidFill>
                <a:srgbClr val="C00000"/>
              </a:solidFill>
              <a:latin typeface="Raleway" pitchFamily="2" charset="77"/>
            </a:endParaRPr>
          </a:p>
          <a:p>
            <a:pPr marL="942340" lvl="1" indent="-342900" algn="l" rtl="0">
              <a:lnSpc>
                <a:spcPct val="115000"/>
              </a:lnSpc>
              <a:spcBef>
                <a:spcPts val="0"/>
              </a:spcBef>
              <a:spcAft>
                <a:spcPts val="0"/>
              </a:spcAft>
              <a:buSzPct val="100000"/>
              <a:buFont typeface="Courier New" panose="02070309020205020404" pitchFamily="49" charset="0"/>
              <a:buChar char="o"/>
            </a:pPr>
            <a:r>
              <a:rPr lang="fr" sz="1800">
                <a:latin typeface="Raleway" pitchFamily="2" charset="77"/>
              </a:rPr>
              <a:t>L’ensemble des communes du département sont couvertes par des informations sur leur collecte des déchets.</a:t>
            </a:r>
            <a:endParaRPr sz="1800">
              <a:latin typeface="Raleway" pitchFamily="2" charset="77"/>
            </a:endParaRPr>
          </a:p>
        </p:txBody>
      </p:sp>
    </p:spTree>
    <p:extLst>
      <p:ext uri="{BB962C8B-B14F-4D97-AF65-F5344CB8AC3E}">
        <p14:creationId xmlns:p14="http://schemas.microsoft.com/office/powerpoint/2010/main" val="310510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10114CAA-D35F-5980-0394-DB2EFBB3FD44}"/>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latin typeface="Raleway" pitchFamily="2" charset="77"/>
                <a:ea typeface="+mj-ea"/>
                <a:cs typeface="+mj-cs"/>
              </a:rPr>
              <a:t>1. </a:t>
            </a:r>
            <a:r>
              <a:rPr lang="en-US" sz="4400" err="1">
                <a:latin typeface="Raleway" pitchFamily="2" charset="77"/>
                <a:ea typeface="+mj-ea"/>
                <a:cs typeface="+mj-cs"/>
              </a:rPr>
              <a:t>Contexte</a:t>
            </a:r>
            <a:r>
              <a:rPr lang="en-US" sz="4400">
                <a:latin typeface="Raleway" pitchFamily="2" charset="77"/>
                <a:ea typeface="+mj-ea"/>
                <a:cs typeface="+mj-cs"/>
              </a:rPr>
              <a:t> du </a:t>
            </a:r>
            <a:r>
              <a:rPr lang="en-US" sz="4400" err="1">
                <a:latin typeface="Raleway" pitchFamily="2" charset="77"/>
                <a:ea typeface="+mj-ea"/>
                <a:cs typeface="+mj-cs"/>
              </a:rPr>
              <a:t>projet</a:t>
            </a:r>
            <a:endParaRPr lang="en-US" sz="4400">
              <a:latin typeface="Raleway" pitchFamily="2" charset="77"/>
              <a:ea typeface="+mj-ea"/>
              <a:cs typeface="+mj-cs"/>
            </a:endParaRPr>
          </a:p>
        </p:txBody>
      </p:sp>
      <p:pic>
        <p:nvPicPr>
          <p:cNvPr id="8" name="Image 7" descr="Une image contenant plein air, pollution, ciel, déchets&#10;&#10;Description générée automatiquement">
            <a:extLst>
              <a:ext uri="{FF2B5EF4-FFF2-40B4-BE49-F238E27FC236}">
                <a16:creationId xmlns:a16="http://schemas.microsoft.com/office/drawing/2014/main" id="{F5A0B40A-404E-B78E-CCAF-50DD8C5D3704}"/>
              </a:ext>
            </a:extLst>
          </p:cNvPr>
          <p:cNvPicPr>
            <a:picLocks noChangeAspect="1"/>
          </p:cNvPicPr>
          <p:nvPr/>
        </p:nvPicPr>
        <p:blipFill>
          <a:blip r:embed="rId2"/>
          <a:srcRect l="7713" r="490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Google Shape;110;p16">
            <a:extLst>
              <a:ext uri="{FF2B5EF4-FFF2-40B4-BE49-F238E27FC236}">
                <a16:creationId xmlns:a16="http://schemas.microsoft.com/office/drawing/2014/main" id="{644EF7F9-34E3-E030-8007-AB282C917DE9}"/>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03</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3331330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0;p34">
            <a:extLst>
              <a:ext uri="{FF2B5EF4-FFF2-40B4-BE49-F238E27FC236}">
                <a16:creationId xmlns:a16="http://schemas.microsoft.com/office/drawing/2014/main" id="{1087AF40-9777-5C11-FD5C-7613EEEF83AA}"/>
              </a:ext>
            </a:extLst>
          </p:cNvPr>
          <p:cNvPicPr preferRelativeResize="0">
            <a:picLocks noChangeAspect="1"/>
          </p:cNvPicPr>
          <p:nvPr/>
        </p:nvPicPr>
        <p:blipFill>
          <a:blip r:embed="rId2">
            <a:alphaModFix/>
          </a:blip>
          <a:srcRect l="3532" t="79422" r="46468" b="-2186"/>
          <a:stretch/>
        </p:blipFill>
        <p:spPr>
          <a:xfrm>
            <a:off x="6023028" y="3904234"/>
            <a:ext cx="3429000" cy="854179"/>
          </a:xfrm>
          <a:prstGeom prst="rect">
            <a:avLst/>
          </a:prstGeom>
          <a:noFill/>
          <a:ln>
            <a:noFill/>
          </a:ln>
        </p:spPr>
      </p:pic>
      <p:pic>
        <p:nvPicPr>
          <p:cNvPr id="9" name="Google Shape;310;p34">
            <a:extLst>
              <a:ext uri="{FF2B5EF4-FFF2-40B4-BE49-F238E27FC236}">
                <a16:creationId xmlns:a16="http://schemas.microsoft.com/office/drawing/2014/main" id="{8C68516E-CCDF-7ABC-7780-92D7EF7C81EE}"/>
              </a:ext>
            </a:extLst>
          </p:cNvPr>
          <p:cNvPicPr preferRelativeResize="0">
            <a:picLocks noChangeAspect="1"/>
          </p:cNvPicPr>
          <p:nvPr/>
        </p:nvPicPr>
        <p:blipFill>
          <a:blip r:embed="rId2">
            <a:alphaModFix/>
          </a:blip>
          <a:srcRect l="21228" t="26182" r="46667" b="23362"/>
          <a:stretch/>
        </p:blipFill>
        <p:spPr>
          <a:xfrm>
            <a:off x="180046" y="4214019"/>
            <a:ext cx="2201780" cy="1893264"/>
          </a:xfrm>
          <a:prstGeom prst="rect">
            <a:avLst/>
          </a:prstGeom>
          <a:noFill/>
          <a:ln>
            <a:noFill/>
          </a:ln>
        </p:spPr>
      </p:pic>
      <p:pic>
        <p:nvPicPr>
          <p:cNvPr id="11" name="Google Shape;310;p34">
            <a:extLst>
              <a:ext uri="{FF2B5EF4-FFF2-40B4-BE49-F238E27FC236}">
                <a16:creationId xmlns:a16="http://schemas.microsoft.com/office/drawing/2014/main" id="{74803938-736A-4E0E-DF61-5CAB668DB79A}"/>
              </a:ext>
            </a:extLst>
          </p:cNvPr>
          <p:cNvPicPr preferRelativeResize="0">
            <a:picLocks noChangeAspect="1"/>
          </p:cNvPicPr>
          <p:nvPr/>
        </p:nvPicPr>
        <p:blipFill>
          <a:blip r:embed="rId2">
            <a:alphaModFix/>
          </a:blip>
          <a:srcRect t="51437" r="78065" b="22205"/>
          <a:stretch/>
        </p:blipFill>
        <p:spPr>
          <a:xfrm>
            <a:off x="3293271" y="3772188"/>
            <a:ext cx="1504276" cy="989010"/>
          </a:xfrm>
          <a:prstGeom prst="rect">
            <a:avLst/>
          </a:prstGeom>
          <a:noFill/>
          <a:ln>
            <a:noFill/>
          </a:ln>
        </p:spPr>
      </p:pic>
      <p:pic>
        <p:nvPicPr>
          <p:cNvPr id="10" name="Google Shape;310;p34">
            <a:extLst>
              <a:ext uri="{FF2B5EF4-FFF2-40B4-BE49-F238E27FC236}">
                <a16:creationId xmlns:a16="http://schemas.microsoft.com/office/drawing/2014/main" id="{1C641022-2CD0-AF85-BB7D-FA3E341AA6D1}"/>
              </a:ext>
            </a:extLst>
          </p:cNvPr>
          <p:cNvPicPr preferRelativeResize="0">
            <a:picLocks noChangeAspect="1"/>
          </p:cNvPicPr>
          <p:nvPr/>
        </p:nvPicPr>
        <p:blipFill>
          <a:blip r:embed="rId2">
            <a:alphaModFix/>
          </a:blip>
          <a:srcRect l="53423" t="5065" r="3526" b="28386"/>
          <a:stretch/>
        </p:blipFill>
        <p:spPr>
          <a:xfrm>
            <a:off x="9192896" y="651145"/>
            <a:ext cx="2952426" cy="2497093"/>
          </a:xfrm>
          <a:prstGeom prst="rect">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Partenariats  éventuels et sous-traitance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38</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232E0CC1-223D-6207-AF03-33358E6FBE35}"/>
              </a:ext>
            </a:extLst>
          </p:cNvPr>
          <p:cNvSpPr txBox="1"/>
          <p:nvPr/>
        </p:nvSpPr>
        <p:spPr>
          <a:xfrm>
            <a:off x="236503" y="1264430"/>
            <a:ext cx="10700202" cy="2297745"/>
          </a:xfrm>
          <a:prstGeom prst="rect">
            <a:avLst/>
          </a:prstGeom>
          <a:noFill/>
        </p:spPr>
        <p:txBody>
          <a:bodyPr wrap="square" lIns="91440" tIns="45720" rIns="91440" bIns="45720" anchor="t">
            <a:spAutoFit/>
          </a:bodyPr>
          <a:lstStyle/>
          <a:p>
            <a:pPr marL="127000" lvl="0" algn="l" rtl="0">
              <a:lnSpc>
                <a:spcPct val="115000"/>
              </a:lnSpc>
              <a:spcBef>
                <a:spcPts val="0"/>
              </a:spcBef>
              <a:spcAft>
                <a:spcPts val="0"/>
              </a:spcAft>
              <a:buSzPts val="1600"/>
            </a:pPr>
            <a:r>
              <a:rPr lang="fr-FR" dirty="0">
                <a:latin typeface="Raleway"/>
              </a:rPr>
              <a:t>Développer le projet dans une association à but non lucratif (</a:t>
            </a:r>
            <a:r>
              <a:rPr lang="fr-FR" dirty="0" err="1">
                <a:latin typeface="Raleway"/>
              </a:rPr>
              <a:t>DataForGood</a:t>
            </a:r>
            <a:r>
              <a:rPr lang="fr-FR" dirty="0">
                <a:latin typeface="Raleway"/>
              </a:rPr>
              <a:t>) </a:t>
            </a:r>
          </a:p>
          <a:p>
            <a:pPr marL="127000" lvl="0" algn="l" rtl="0">
              <a:lnSpc>
                <a:spcPct val="115000"/>
              </a:lnSpc>
              <a:spcBef>
                <a:spcPts val="0"/>
              </a:spcBef>
              <a:spcAft>
                <a:spcPts val="0"/>
              </a:spcAft>
              <a:buSzPts val="1600"/>
            </a:pPr>
            <a:r>
              <a:rPr lang="fr-FR" dirty="0">
                <a:latin typeface="Raleway"/>
              </a:rPr>
              <a:t>Envisager une intégration dans </a:t>
            </a:r>
            <a:r>
              <a:rPr lang="fr-FR" dirty="0" err="1">
                <a:latin typeface="Raleway"/>
              </a:rPr>
              <a:t>Yuka</a:t>
            </a:r>
            <a:r>
              <a:rPr lang="fr-FR" dirty="0">
                <a:latin typeface="Raleway"/>
              </a:rPr>
              <a:t> ou </a:t>
            </a:r>
            <a:r>
              <a:rPr lang="fr-FR" dirty="0" err="1">
                <a:latin typeface="Raleway"/>
              </a:rPr>
              <a:t>ScanUp</a:t>
            </a:r>
            <a:endParaRPr lang="fr-FR" dirty="0">
              <a:latin typeface="Raleway"/>
            </a:endParaRPr>
          </a:p>
          <a:p>
            <a:pPr marL="127000" lvl="0" algn="l" rtl="0">
              <a:lnSpc>
                <a:spcPct val="115000"/>
              </a:lnSpc>
              <a:spcBef>
                <a:spcPts val="0"/>
              </a:spcBef>
              <a:spcAft>
                <a:spcPts val="0"/>
              </a:spcAft>
              <a:buSzPts val="1600"/>
            </a:pPr>
            <a:r>
              <a:rPr lang="fr-FR" dirty="0">
                <a:latin typeface="Raleway"/>
              </a:rPr>
              <a:t>Partenariats rémunérés avec Marmiton et/ou La Fourche (afficher bilan CO2 recette)</a:t>
            </a:r>
          </a:p>
          <a:p>
            <a:pPr marL="927100" lvl="1" indent="-342900" algn="l" rtl="0">
              <a:lnSpc>
                <a:spcPct val="115000"/>
              </a:lnSpc>
              <a:spcBef>
                <a:spcPts val="0"/>
              </a:spcBef>
              <a:spcAft>
                <a:spcPts val="0"/>
              </a:spcAft>
              <a:buSzPts val="1600"/>
              <a:buFont typeface="Courier New" panose="02070309020205020404" pitchFamily="49" charset="0"/>
              <a:buChar char="o"/>
            </a:pPr>
            <a:r>
              <a:rPr lang="fr-FR" dirty="0">
                <a:latin typeface="Raleway"/>
              </a:rPr>
              <a:t>Profiter des compétences et des ressources humaines d’associations </a:t>
            </a:r>
          </a:p>
          <a:p>
            <a:pPr marL="927100" lvl="1" indent="-342900" algn="l" rtl="0">
              <a:lnSpc>
                <a:spcPct val="115000"/>
              </a:lnSpc>
              <a:spcBef>
                <a:spcPts val="0"/>
              </a:spcBef>
              <a:spcAft>
                <a:spcPts val="0"/>
              </a:spcAft>
              <a:buSzPts val="1600"/>
              <a:buFont typeface="Courier New" panose="02070309020205020404" pitchFamily="49" charset="0"/>
              <a:buChar char="o"/>
            </a:pPr>
            <a:r>
              <a:rPr lang="fr-FR" dirty="0">
                <a:latin typeface="Raleway"/>
              </a:rPr>
              <a:t>Application à faible potentiel économique :</a:t>
            </a:r>
          </a:p>
          <a:p>
            <a:pPr marL="1384300" lvl="2" indent="-342900" algn="l" rtl="0">
              <a:lnSpc>
                <a:spcPct val="115000"/>
              </a:lnSpc>
              <a:spcBef>
                <a:spcPts val="0"/>
              </a:spcBef>
              <a:spcAft>
                <a:spcPts val="0"/>
              </a:spcAft>
              <a:buSzPts val="1600"/>
              <a:buFont typeface="Courier New" panose="02070309020205020404" pitchFamily="49" charset="0"/>
              <a:buChar char="o"/>
            </a:pPr>
            <a:r>
              <a:rPr lang="fr-FR" dirty="0">
                <a:latin typeface="Raleway"/>
              </a:rPr>
              <a:t>But recherché -&gt; informer, guider dans l'intérêt général </a:t>
            </a:r>
          </a:p>
          <a:p>
            <a:pPr marL="127000" lvl="0" algn="l" rtl="0">
              <a:lnSpc>
                <a:spcPct val="115000"/>
              </a:lnSpc>
              <a:spcBef>
                <a:spcPts val="0"/>
              </a:spcBef>
              <a:spcAft>
                <a:spcPts val="0"/>
              </a:spcAft>
              <a:buSzPts val="1600"/>
            </a:pPr>
            <a:r>
              <a:rPr lang="fr-FR" dirty="0">
                <a:latin typeface="Raleway"/>
              </a:rPr>
              <a:t> </a:t>
            </a:r>
          </a:p>
        </p:txBody>
      </p:sp>
      <p:pic>
        <p:nvPicPr>
          <p:cNvPr id="12" name="Google Shape;310;p34">
            <a:extLst>
              <a:ext uri="{FF2B5EF4-FFF2-40B4-BE49-F238E27FC236}">
                <a16:creationId xmlns:a16="http://schemas.microsoft.com/office/drawing/2014/main" id="{BD9B865E-9CA8-EB76-D54A-4BA4AA2E2C7D}"/>
              </a:ext>
            </a:extLst>
          </p:cNvPr>
          <p:cNvPicPr preferRelativeResize="0">
            <a:picLocks noChangeAspect="1"/>
          </p:cNvPicPr>
          <p:nvPr/>
        </p:nvPicPr>
        <p:blipFill>
          <a:blip r:embed="rId2">
            <a:alphaModFix/>
          </a:blip>
          <a:srcRect l="47778" t="77236"/>
          <a:stretch/>
        </p:blipFill>
        <p:spPr>
          <a:xfrm>
            <a:off x="8064784" y="5300151"/>
            <a:ext cx="3581400" cy="854179"/>
          </a:xfrm>
          <a:prstGeom prst="rect">
            <a:avLst/>
          </a:prstGeom>
          <a:noFill/>
          <a:ln>
            <a:noFill/>
          </a:ln>
        </p:spPr>
      </p:pic>
      <p:pic>
        <p:nvPicPr>
          <p:cNvPr id="13" name="Google Shape;310;p34">
            <a:extLst>
              <a:ext uri="{FF2B5EF4-FFF2-40B4-BE49-F238E27FC236}">
                <a16:creationId xmlns:a16="http://schemas.microsoft.com/office/drawing/2014/main" id="{1D135CC0-8739-E9B9-5CC3-F4ADAB002D68}"/>
              </a:ext>
            </a:extLst>
          </p:cNvPr>
          <p:cNvPicPr preferRelativeResize="0">
            <a:picLocks noChangeAspect="1"/>
          </p:cNvPicPr>
          <p:nvPr/>
        </p:nvPicPr>
        <p:blipFill>
          <a:blip r:embed="rId2">
            <a:alphaModFix/>
          </a:blip>
          <a:srcRect l="21228" r="46667" b="74822"/>
          <a:stretch/>
        </p:blipFill>
        <p:spPr>
          <a:xfrm>
            <a:off x="9810174" y="3781862"/>
            <a:ext cx="2201780" cy="944754"/>
          </a:xfrm>
          <a:prstGeom prst="rect">
            <a:avLst/>
          </a:prstGeom>
          <a:noFill/>
          <a:ln>
            <a:noFill/>
          </a:ln>
        </p:spPr>
      </p:pic>
      <p:pic>
        <p:nvPicPr>
          <p:cNvPr id="14" name="Google Shape;310;p34">
            <a:extLst>
              <a:ext uri="{FF2B5EF4-FFF2-40B4-BE49-F238E27FC236}">
                <a16:creationId xmlns:a16="http://schemas.microsoft.com/office/drawing/2014/main" id="{858B17EF-FD4F-550A-D67B-750EBAC0DF93}"/>
              </a:ext>
            </a:extLst>
          </p:cNvPr>
          <p:cNvPicPr preferRelativeResize="0">
            <a:picLocks noChangeAspect="1"/>
          </p:cNvPicPr>
          <p:nvPr/>
        </p:nvPicPr>
        <p:blipFill>
          <a:blip r:embed="rId2">
            <a:alphaModFix/>
          </a:blip>
          <a:srcRect t="22112" r="78065" b="48332"/>
          <a:stretch/>
        </p:blipFill>
        <p:spPr>
          <a:xfrm>
            <a:off x="4869044" y="5451084"/>
            <a:ext cx="1504276" cy="1109038"/>
          </a:xfrm>
          <a:prstGeom prst="rect">
            <a:avLst/>
          </a:prstGeom>
          <a:noFill/>
          <a:ln>
            <a:noFill/>
          </a:ln>
        </p:spPr>
      </p:pic>
    </p:spTree>
    <p:extLst>
      <p:ext uri="{BB962C8B-B14F-4D97-AF65-F5344CB8AC3E}">
        <p14:creationId xmlns:p14="http://schemas.microsoft.com/office/powerpoint/2010/main" val="2474294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31;p37">
            <a:extLst>
              <a:ext uri="{FF2B5EF4-FFF2-40B4-BE49-F238E27FC236}">
                <a16:creationId xmlns:a16="http://schemas.microsoft.com/office/drawing/2014/main" id="{8DF80624-DF4E-BB09-76BD-77A1D9043F69}"/>
              </a:ext>
            </a:extLst>
          </p:cNvPr>
          <p:cNvPicPr preferRelativeResize="0">
            <a:picLocks noChangeAspect="1"/>
          </p:cNvPicPr>
          <p:nvPr/>
        </p:nvPicPr>
        <p:blipFill>
          <a:blip r:embed="rId2">
            <a:alphaModFix/>
          </a:blip>
          <a:stretch>
            <a:fillRect/>
          </a:stretch>
        </p:blipFill>
        <p:spPr>
          <a:xfrm>
            <a:off x="6050241" y="3429000"/>
            <a:ext cx="6887080" cy="4115123"/>
          </a:xfrm>
          <a:prstGeom prst="rect">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Plan de formation et adoption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39</a:t>
            </a:r>
            <a:endParaRPr lang="fr-FR" sz="2800" dirty="0">
              <a:solidFill>
                <a:srgbClr val="008D5F"/>
              </a:solidFill>
              <a:latin typeface="Raleway" pitchFamily="2" charset="77"/>
            </a:endParaRPr>
          </a:p>
        </p:txBody>
      </p:sp>
      <p:sp>
        <p:nvSpPr>
          <p:cNvPr id="3" name="Google Shape;330;p37">
            <a:extLst>
              <a:ext uri="{FF2B5EF4-FFF2-40B4-BE49-F238E27FC236}">
                <a16:creationId xmlns:a16="http://schemas.microsoft.com/office/drawing/2014/main" id="{5B580D18-AB31-806C-27CB-9E816DD6481B}"/>
              </a:ext>
            </a:extLst>
          </p:cNvPr>
          <p:cNvSpPr txBox="1">
            <a:spLocks noGrp="1"/>
          </p:cNvSpPr>
          <p:nvPr>
            <p:ph type="subTitle" idx="1"/>
          </p:nvPr>
        </p:nvSpPr>
        <p:spPr>
          <a:xfrm>
            <a:off x="-381000" y="1143910"/>
            <a:ext cx="12192776" cy="3463200"/>
          </a:xfrm>
          <a:prstGeom prst="rect">
            <a:avLst/>
          </a:prstGeom>
        </p:spPr>
        <p:txBody>
          <a:bodyPr spcFirstLastPara="1" wrap="square" lIns="91425" tIns="91425" rIns="91425" bIns="91425" anchor="t" anchorCtr="0">
            <a:noAutofit/>
          </a:bodyPr>
          <a:lstStyle/>
          <a:p>
            <a:pPr marL="927100" lvl="1" indent="-342900" algn="l" rtl="0">
              <a:lnSpc>
                <a:spcPct val="115000"/>
              </a:lnSpc>
              <a:spcBef>
                <a:spcPts val="1200"/>
              </a:spcBef>
              <a:spcAft>
                <a:spcPts val="0"/>
              </a:spcAft>
              <a:buClr>
                <a:schemeClr val="accent1"/>
              </a:buClr>
              <a:buSzPts val="1600"/>
              <a:buFont typeface="Courier New" panose="02070309020205020404" pitchFamily="49" charset="0"/>
              <a:buChar char="o"/>
            </a:pPr>
            <a:r>
              <a:rPr lang="fr" sz="1800">
                <a:latin typeface="Raleway" pitchFamily="2" charset="77"/>
              </a:rPr>
              <a:t>Créer une documentation en ligne accessible</a:t>
            </a: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endParaRPr lang="fr" sz="1800">
              <a:latin typeface="Raleway" pitchFamily="2" charset="77"/>
            </a:endParaRP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 sz="1800">
                <a:latin typeface="Raleway" pitchFamily="2" charset="77"/>
              </a:rPr>
              <a:t>Création d’un compte sur les réseaux sociaux</a:t>
            </a: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endParaRPr sz="1800">
              <a:latin typeface="Raleway" pitchFamily="2" charset="77"/>
            </a:endParaRP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 sz="1800">
                <a:latin typeface="Raleway" pitchFamily="2" charset="77"/>
              </a:rPr>
              <a:t>Recruter des ambassadeurs parmi les utilisateurs les plus actifs pour promouvoir l'application</a:t>
            </a:r>
            <a:endParaRPr sz="1800">
              <a:latin typeface="Raleway" pitchFamily="2" charset="77"/>
            </a:endParaRPr>
          </a:p>
          <a:p>
            <a:pPr marL="342900" lvl="0" indent="-342900" algn="l" rtl="0">
              <a:lnSpc>
                <a:spcPct val="115000"/>
              </a:lnSpc>
              <a:spcBef>
                <a:spcPts val="1200"/>
              </a:spcBef>
              <a:spcAft>
                <a:spcPts val="0"/>
              </a:spcAft>
              <a:buFont typeface="Courier New" panose="02070309020205020404" pitchFamily="49" charset="0"/>
              <a:buChar char="o"/>
            </a:pPr>
            <a:endParaRPr sz="1800">
              <a:latin typeface="Raleway" pitchFamily="2" charset="77"/>
            </a:endParaRPr>
          </a:p>
        </p:txBody>
      </p:sp>
      <p:sp>
        <p:nvSpPr>
          <p:cNvPr id="7" name="ZoneTexte 6">
            <a:extLst>
              <a:ext uri="{FF2B5EF4-FFF2-40B4-BE49-F238E27FC236}">
                <a16:creationId xmlns:a16="http://schemas.microsoft.com/office/drawing/2014/main" id="{81937E80-29AC-1EF0-6624-D33C66E57B8F}"/>
              </a:ext>
            </a:extLst>
          </p:cNvPr>
          <p:cNvSpPr txBox="1"/>
          <p:nvPr/>
        </p:nvSpPr>
        <p:spPr>
          <a:xfrm>
            <a:off x="-381000" y="3258083"/>
            <a:ext cx="6431241" cy="1660647"/>
          </a:xfrm>
          <a:prstGeom prst="rect">
            <a:avLst/>
          </a:prstGeom>
          <a:noFill/>
        </p:spPr>
        <p:txBody>
          <a:bodyPr wrap="square">
            <a:spAutoFit/>
          </a:bodyPr>
          <a:lstStyle/>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FR">
                <a:latin typeface="Raleway" pitchFamily="2" charset="77"/>
              </a:rPr>
              <a:t>Incitations pour le partage d'expériences positives des utilisateurs</a:t>
            </a: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endParaRPr lang="fr-FR">
              <a:latin typeface="Raleway" pitchFamily="2" charset="77"/>
            </a:endParaRPr>
          </a:p>
          <a:p>
            <a:pPr marL="9271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FR">
                <a:latin typeface="Raleway" pitchFamily="2" charset="77"/>
              </a:rPr>
              <a:t>Mettre à jour régulièrement l'application en fonction des retours des utilisateurs</a:t>
            </a:r>
          </a:p>
        </p:txBody>
      </p:sp>
    </p:spTree>
    <p:extLst>
      <p:ext uri="{BB962C8B-B14F-4D97-AF65-F5344CB8AC3E}">
        <p14:creationId xmlns:p14="http://schemas.microsoft.com/office/powerpoint/2010/main" val="1819935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E5ACB81-A127-1B0B-2026-2DBAB9F8062D}"/>
              </a:ext>
            </a:extLst>
          </p:cNvPr>
          <p:cNvPicPr>
            <a:picLocks noChangeAspect="1"/>
          </p:cNvPicPr>
          <p:nvPr/>
        </p:nvPicPr>
        <p:blipFill>
          <a:blip r:embed="rId2"/>
          <a:stretch>
            <a:fillRect/>
          </a:stretch>
        </p:blipFill>
        <p:spPr>
          <a:xfrm>
            <a:off x="1608139" y="1054417"/>
            <a:ext cx="8975722" cy="5231985"/>
          </a:xfrm>
          <a:prstGeom prst="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Dates et jalons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40</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3790073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10114CAA-D35F-5980-0394-DB2EFBB3FD44}"/>
              </a:ext>
            </a:extLst>
          </p:cNvPr>
          <p:cNvSpPr txBox="1"/>
          <p:nvPr/>
        </p:nvSpPr>
        <p:spPr>
          <a:xfrm>
            <a:off x="8115300" y="1562669"/>
            <a:ext cx="3389515" cy="2380681"/>
          </a:xfrm>
          <a:prstGeom prst="rect">
            <a:avLst/>
          </a:prstGeom>
        </p:spPr>
        <p:txBody>
          <a:bodyPr vert="horz" lIns="91440" tIns="45720" rIns="91440" bIns="45720" rtlCol="0" anchor="b">
            <a:normAutofit/>
          </a:bodyPr>
          <a:lstStyle/>
          <a:p>
            <a:pPr lvl="0" algn="ctr">
              <a:lnSpc>
                <a:spcPct val="90000"/>
              </a:lnSpc>
              <a:spcBef>
                <a:spcPct val="0"/>
              </a:spcBef>
              <a:spcAft>
                <a:spcPts val="600"/>
              </a:spcAft>
            </a:pPr>
            <a:r>
              <a:rPr lang="en-US" sz="3600">
                <a:solidFill>
                  <a:schemeClr val="tx1">
                    <a:lumMod val="85000"/>
                    <a:lumOff val="15000"/>
                  </a:schemeClr>
                </a:solidFill>
                <a:latin typeface="Raleway" pitchFamily="2" charset="77"/>
                <a:ea typeface="+mj-ea"/>
                <a:cs typeface="+mj-cs"/>
              </a:rPr>
              <a:t>5. Aspects techniques et </a:t>
            </a:r>
            <a:r>
              <a:rPr lang="en-US" sz="3600" err="1">
                <a:solidFill>
                  <a:schemeClr val="tx1">
                    <a:lumMod val="85000"/>
                    <a:lumOff val="15000"/>
                  </a:schemeClr>
                </a:solidFill>
                <a:latin typeface="Raleway" pitchFamily="2" charset="77"/>
                <a:ea typeface="+mj-ea"/>
                <a:cs typeface="+mj-cs"/>
              </a:rPr>
              <a:t>opérationnels</a:t>
            </a:r>
            <a:endParaRPr lang="en-US" sz="3600">
              <a:solidFill>
                <a:schemeClr val="tx1">
                  <a:lumMod val="85000"/>
                  <a:lumOff val="15000"/>
                </a:schemeClr>
              </a:solidFill>
              <a:latin typeface="Raleway" pitchFamily="2" charset="77"/>
              <a:ea typeface="+mj-ea"/>
              <a:cs typeface="+mj-cs"/>
            </a:endParaRPr>
          </a:p>
        </p:txBody>
      </p:sp>
      <p:pic>
        <p:nvPicPr>
          <p:cNvPr id="2" name="Image 1" descr="Une image contenant personne, plein air, voiture, véhicule&#10;&#10;Description générée automatiquement">
            <a:extLst>
              <a:ext uri="{FF2B5EF4-FFF2-40B4-BE49-F238E27FC236}">
                <a16:creationId xmlns:a16="http://schemas.microsoft.com/office/drawing/2014/main" id="{F0F4A622-F603-6E16-D4E7-C51D71092F80}"/>
              </a:ext>
            </a:extLst>
          </p:cNvPr>
          <p:cNvPicPr>
            <a:picLocks noChangeAspect="1"/>
          </p:cNvPicPr>
          <p:nvPr/>
        </p:nvPicPr>
        <p:blipFill>
          <a:blip r:embed="rId2"/>
          <a:srcRect t="13189" b="27094"/>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5" name="Google Shape;110;p16">
            <a:extLst>
              <a:ext uri="{FF2B5EF4-FFF2-40B4-BE49-F238E27FC236}">
                <a16:creationId xmlns:a16="http://schemas.microsoft.com/office/drawing/2014/main" id="{5B8A74A0-ECE8-43E2-3204-FF7845FAA169}"/>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41</a:t>
            </a:r>
            <a:endParaRPr lang="fr-FR" sz="2800" dirty="0">
              <a:solidFill>
                <a:srgbClr val="008D5F"/>
              </a:solidFill>
              <a:latin typeface="Raleway" pitchFamily="2" charset="77"/>
            </a:endParaRPr>
          </a:p>
        </p:txBody>
      </p:sp>
    </p:spTree>
    <p:extLst>
      <p:ext uri="{BB962C8B-B14F-4D97-AF65-F5344CB8AC3E}">
        <p14:creationId xmlns:p14="http://schemas.microsoft.com/office/powerpoint/2010/main" val="3286147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9;p32">
            <a:extLst>
              <a:ext uri="{FF2B5EF4-FFF2-40B4-BE49-F238E27FC236}">
                <a16:creationId xmlns:a16="http://schemas.microsoft.com/office/drawing/2014/main" id="{DB57ED72-2B67-6ADB-43E8-8DF581574F56}"/>
              </a:ext>
            </a:extLst>
          </p:cNvPr>
          <p:cNvPicPr preferRelativeResize="0">
            <a:picLocks noChangeAspect="1"/>
          </p:cNvPicPr>
          <p:nvPr/>
        </p:nvPicPr>
        <p:blipFill>
          <a:blip r:embed="rId2">
            <a:alphaModFix/>
          </a:blip>
          <a:stretch>
            <a:fillRect/>
          </a:stretch>
        </p:blipFill>
        <p:spPr>
          <a:xfrm>
            <a:off x="5688216" y="2312763"/>
            <a:ext cx="6156221" cy="2980407"/>
          </a:xfrm>
          <a:prstGeom prst="roundRect">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Technologies utilisées</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42</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9C64C1F4-6F3B-5E8F-A4AD-A6B4195510DE}"/>
              </a:ext>
            </a:extLst>
          </p:cNvPr>
          <p:cNvSpPr txBox="1"/>
          <p:nvPr/>
        </p:nvSpPr>
        <p:spPr>
          <a:xfrm>
            <a:off x="236503" y="926622"/>
            <a:ext cx="8077200" cy="4209037"/>
          </a:xfrm>
          <a:prstGeom prst="rect">
            <a:avLst/>
          </a:prstGeom>
          <a:noFill/>
        </p:spPr>
        <p:txBody>
          <a:bodyPr wrap="square">
            <a:spAutoFit/>
          </a:bodyPr>
          <a:lstStyle/>
          <a:p>
            <a:pPr marL="127000" lvl="0" algn="l" rtl="0">
              <a:lnSpc>
                <a:spcPct val="115000"/>
              </a:lnSpc>
              <a:spcBef>
                <a:spcPts val="0"/>
              </a:spcBef>
              <a:spcAft>
                <a:spcPts val="0"/>
              </a:spcAft>
              <a:buSzPts val="1600"/>
            </a:pPr>
            <a:r>
              <a:rPr lang="fr-FR" b="1">
                <a:latin typeface="Raleway" pitchFamily="2" charset="77"/>
              </a:rPr>
              <a:t>Teams</a:t>
            </a:r>
          </a:p>
          <a:p>
            <a:pPr marL="127000" lvl="0" algn="l" rtl="0">
              <a:lnSpc>
                <a:spcPct val="115000"/>
              </a:lnSpc>
              <a:spcBef>
                <a:spcPts val="0"/>
              </a:spcBef>
              <a:spcAft>
                <a:spcPts val="0"/>
              </a:spcAft>
              <a:buSzPts val="1600"/>
            </a:pPr>
            <a:r>
              <a:rPr lang="fr-FR">
                <a:latin typeface="Raleway" pitchFamily="2" charset="77"/>
              </a:rPr>
              <a:t>Communication entre les membres de l’équipe</a:t>
            </a:r>
          </a:p>
          <a:p>
            <a:pPr marL="127000" lvl="0" algn="l" rtl="0">
              <a:lnSpc>
                <a:spcPct val="115000"/>
              </a:lnSpc>
              <a:spcBef>
                <a:spcPts val="0"/>
              </a:spcBef>
              <a:spcAft>
                <a:spcPts val="0"/>
              </a:spcAft>
              <a:buSzPts val="1600"/>
            </a:pPr>
            <a:endParaRPr lang="fr-FR">
              <a:latin typeface="Raleway" pitchFamily="2" charset="77"/>
            </a:endParaRPr>
          </a:p>
          <a:p>
            <a:pPr marL="127000" lvl="0" algn="l" rtl="0">
              <a:lnSpc>
                <a:spcPct val="115000"/>
              </a:lnSpc>
              <a:spcBef>
                <a:spcPts val="0"/>
              </a:spcBef>
              <a:spcAft>
                <a:spcPts val="0"/>
              </a:spcAft>
              <a:buSzPts val="1600"/>
            </a:pPr>
            <a:r>
              <a:rPr lang="fr-FR" b="1" err="1">
                <a:latin typeface="Raleway" pitchFamily="2" charset="77"/>
              </a:rPr>
              <a:t>Github</a:t>
            </a:r>
            <a:endParaRPr lang="fr-FR" b="1">
              <a:latin typeface="Raleway" pitchFamily="2" charset="77"/>
            </a:endParaRPr>
          </a:p>
          <a:p>
            <a:pPr marL="127000" lvl="0" algn="l" rtl="0">
              <a:lnSpc>
                <a:spcPct val="115000"/>
              </a:lnSpc>
              <a:spcBef>
                <a:spcPts val="0"/>
              </a:spcBef>
              <a:spcAft>
                <a:spcPts val="0"/>
              </a:spcAft>
              <a:buSzPts val="1600"/>
            </a:pPr>
            <a:r>
              <a:rPr lang="fr-FR">
                <a:latin typeface="Raleway" pitchFamily="2" charset="77"/>
              </a:rPr>
              <a:t>Hébergement de notre code </a:t>
            </a:r>
          </a:p>
          <a:p>
            <a:pPr marL="127000" lvl="0" algn="l" rtl="0">
              <a:lnSpc>
                <a:spcPct val="115000"/>
              </a:lnSpc>
              <a:spcBef>
                <a:spcPts val="0"/>
              </a:spcBef>
              <a:spcAft>
                <a:spcPts val="0"/>
              </a:spcAft>
              <a:buSzPts val="1600"/>
            </a:pPr>
            <a:endParaRPr lang="fr-FR">
              <a:latin typeface="Raleway" pitchFamily="2" charset="77"/>
            </a:endParaRPr>
          </a:p>
          <a:p>
            <a:pPr marL="127000" lvl="0" algn="l" rtl="0">
              <a:lnSpc>
                <a:spcPct val="115000"/>
              </a:lnSpc>
              <a:spcBef>
                <a:spcPts val="0"/>
              </a:spcBef>
              <a:spcAft>
                <a:spcPts val="0"/>
              </a:spcAft>
              <a:buSzPts val="1600"/>
            </a:pPr>
            <a:r>
              <a:rPr lang="fr-FR" b="1" err="1">
                <a:latin typeface="Raleway" pitchFamily="2" charset="77"/>
              </a:rPr>
              <a:t>Github</a:t>
            </a:r>
            <a:r>
              <a:rPr lang="fr-FR" b="1">
                <a:latin typeface="Raleway" pitchFamily="2" charset="77"/>
              </a:rPr>
              <a:t> Pages</a:t>
            </a:r>
          </a:p>
          <a:p>
            <a:pPr marL="127000" lvl="0" algn="l" rtl="0">
              <a:lnSpc>
                <a:spcPct val="115000"/>
              </a:lnSpc>
              <a:spcBef>
                <a:spcPts val="0"/>
              </a:spcBef>
              <a:spcAft>
                <a:spcPts val="0"/>
              </a:spcAft>
              <a:buSzPts val="1600"/>
            </a:pPr>
            <a:r>
              <a:rPr lang="fr-FR">
                <a:latin typeface="Raleway" pitchFamily="2" charset="77"/>
              </a:rPr>
              <a:t>Déploiement de l’application web  </a:t>
            </a:r>
          </a:p>
          <a:p>
            <a:pPr marL="127000" lvl="0" algn="l" rtl="0">
              <a:lnSpc>
                <a:spcPct val="115000"/>
              </a:lnSpc>
              <a:spcBef>
                <a:spcPts val="0"/>
              </a:spcBef>
              <a:spcAft>
                <a:spcPts val="0"/>
              </a:spcAft>
              <a:buSzPts val="1600"/>
            </a:pPr>
            <a:endParaRPr lang="fr-FR">
              <a:latin typeface="Raleway" pitchFamily="2" charset="77"/>
            </a:endParaRPr>
          </a:p>
          <a:p>
            <a:pPr marL="127000" lvl="0" algn="l" rtl="0">
              <a:lnSpc>
                <a:spcPct val="115000"/>
              </a:lnSpc>
              <a:spcBef>
                <a:spcPts val="0"/>
              </a:spcBef>
              <a:spcAft>
                <a:spcPts val="0"/>
              </a:spcAft>
              <a:buSzPts val="1600"/>
            </a:pPr>
            <a:r>
              <a:rPr lang="fr-FR" b="1">
                <a:latin typeface="Raleway" pitchFamily="2" charset="77"/>
              </a:rPr>
              <a:t>Notion</a:t>
            </a:r>
          </a:p>
          <a:p>
            <a:pPr marL="127000" lvl="0" algn="l" rtl="0">
              <a:lnSpc>
                <a:spcPct val="115000"/>
              </a:lnSpc>
              <a:spcBef>
                <a:spcPts val="0"/>
              </a:spcBef>
              <a:spcAft>
                <a:spcPts val="0"/>
              </a:spcAft>
              <a:buSzPts val="1600"/>
            </a:pPr>
            <a:r>
              <a:rPr lang="fr-FR">
                <a:latin typeface="Raleway" pitchFamily="2" charset="77"/>
              </a:rPr>
              <a:t>Lister et répartir les tâches à réaliser </a:t>
            </a:r>
          </a:p>
          <a:p>
            <a:pPr marL="127000" lvl="0" algn="l" rtl="0">
              <a:lnSpc>
                <a:spcPct val="115000"/>
              </a:lnSpc>
              <a:spcBef>
                <a:spcPts val="0"/>
              </a:spcBef>
              <a:spcAft>
                <a:spcPts val="0"/>
              </a:spcAft>
              <a:buSzPts val="1600"/>
            </a:pPr>
            <a:r>
              <a:rPr lang="fr-FR">
                <a:latin typeface="Raleway" pitchFamily="2" charset="77"/>
              </a:rPr>
              <a:t>Planification de réunions hebdomadaires</a:t>
            </a:r>
          </a:p>
          <a:p>
            <a:pPr marL="127000" lvl="0" algn="l" rtl="0">
              <a:lnSpc>
                <a:spcPct val="115000"/>
              </a:lnSpc>
              <a:spcBef>
                <a:spcPts val="0"/>
              </a:spcBef>
              <a:spcAft>
                <a:spcPts val="0"/>
              </a:spcAft>
              <a:buSzPts val="1600"/>
            </a:pPr>
            <a:r>
              <a:rPr lang="fr-FR">
                <a:latin typeface="Raleway" pitchFamily="2" charset="77"/>
              </a:rPr>
              <a:t>Suivre l’avancement des tâches </a:t>
            </a:r>
          </a:p>
        </p:txBody>
      </p:sp>
      <p:pic>
        <p:nvPicPr>
          <p:cNvPr id="5" name="Google Shape;270;p32">
            <a:extLst>
              <a:ext uri="{FF2B5EF4-FFF2-40B4-BE49-F238E27FC236}">
                <a16:creationId xmlns:a16="http://schemas.microsoft.com/office/drawing/2014/main" id="{E5CFA9B6-6B5A-6143-E289-2F0125C481C0}"/>
              </a:ext>
            </a:extLst>
          </p:cNvPr>
          <p:cNvPicPr preferRelativeResize="0">
            <a:picLocks noChangeAspect="1"/>
          </p:cNvPicPr>
          <p:nvPr/>
        </p:nvPicPr>
        <p:blipFill>
          <a:blip r:embed="rId3">
            <a:alphaModFix/>
          </a:blip>
          <a:stretch>
            <a:fillRect/>
          </a:stretch>
        </p:blipFill>
        <p:spPr>
          <a:xfrm>
            <a:off x="6292579" y="-62149"/>
            <a:ext cx="1426588" cy="1426588"/>
          </a:xfrm>
          <a:prstGeom prst="rect">
            <a:avLst/>
          </a:prstGeom>
          <a:noFill/>
          <a:ln>
            <a:noFill/>
          </a:ln>
        </p:spPr>
      </p:pic>
      <p:pic>
        <p:nvPicPr>
          <p:cNvPr id="7" name="Google Shape;271;p32">
            <a:extLst>
              <a:ext uri="{FF2B5EF4-FFF2-40B4-BE49-F238E27FC236}">
                <a16:creationId xmlns:a16="http://schemas.microsoft.com/office/drawing/2014/main" id="{E4B9FF6E-124F-217B-1A6E-D1BC31CB4DCD}"/>
              </a:ext>
            </a:extLst>
          </p:cNvPr>
          <p:cNvPicPr preferRelativeResize="0">
            <a:picLocks noChangeAspect="1"/>
          </p:cNvPicPr>
          <p:nvPr/>
        </p:nvPicPr>
        <p:blipFill>
          <a:blip r:embed="rId4">
            <a:alphaModFix/>
          </a:blip>
          <a:stretch>
            <a:fillRect/>
          </a:stretch>
        </p:blipFill>
        <p:spPr>
          <a:xfrm>
            <a:off x="384333" y="5639170"/>
            <a:ext cx="1218830" cy="1218830"/>
          </a:xfrm>
          <a:prstGeom prst="rect">
            <a:avLst/>
          </a:prstGeom>
          <a:noFill/>
          <a:ln>
            <a:noFill/>
          </a:ln>
        </p:spPr>
      </p:pic>
    </p:spTree>
    <p:extLst>
      <p:ext uri="{BB962C8B-B14F-4D97-AF65-F5344CB8AC3E}">
        <p14:creationId xmlns:p14="http://schemas.microsoft.com/office/powerpoint/2010/main" val="4054424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dirty="0">
                <a:solidFill>
                  <a:srgbClr val="008D5F"/>
                </a:solidFill>
                <a:latin typeface="Raleway"/>
              </a:rPr>
              <a:t>Coûts de mise en œuvre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43</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C1EECA24-5E22-4CB4-D5B5-E82EE0FC4F81}"/>
              </a:ext>
            </a:extLst>
          </p:cNvPr>
          <p:cNvSpPr txBox="1"/>
          <p:nvPr/>
        </p:nvSpPr>
        <p:spPr>
          <a:xfrm>
            <a:off x="236503" y="898019"/>
            <a:ext cx="11607934" cy="3571940"/>
          </a:xfrm>
          <a:prstGeom prst="rect">
            <a:avLst/>
          </a:prstGeom>
          <a:noFill/>
        </p:spPr>
        <p:txBody>
          <a:bodyPr wrap="square">
            <a:spAutoFit/>
          </a:bodyPr>
          <a:lstStyle/>
          <a:p>
            <a:pPr marL="127000" lvl="0" algn="l" rtl="0">
              <a:lnSpc>
                <a:spcPct val="115000"/>
              </a:lnSpc>
              <a:spcBef>
                <a:spcPts val="0"/>
              </a:spcBef>
              <a:spcAft>
                <a:spcPts val="0"/>
              </a:spcAft>
              <a:buSzPts val="1600"/>
            </a:pPr>
            <a:r>
              <a:rPr lang="fr-FR" b="1">
                <a:latin typeface="Raleway" pitchFamily="2" charset="77"/>
              </a:rPr>
              <a:t>Version prototype : </a:t>
            </a:r>
          </a:p>
          <a:p>
            <a:pPr marL="914400" lvl="1" indent="-330200" algn="l" rtl="0">
              <a:lnSpc>
                <a:spcPct val="115000"/>
              </a:lnSpc>
              <a:spcBef>
                <a:spcPts val="0"/>
              </a:spcBef>
              <a:spcAft>
                <a:spcPts val="0"/>
              </a:spcAft>
              <a:buSzPts val="1600"/>
              <a:buChar char="○"/>
            </a:pPr>
            <a:r>
              <a:rPr lang="fr-FR">
                <a:latin typeface="Raleway" pitchFamily="2" charset="77"/>
              </a:rPr>
              <a:t>Hébergement en local sur nos machines (coût de l’énergie)</a:t>
            </a:r>
          </a:p>
          <a:p>
            <a:pPr marL="914400" lvl="1" indent="-330200" algn="l" rtl="0">
              <a:lnSpc>
                <a:spcPct val="115000"/>
              </a:lnSpc>
              <a:spcBef>
                <a:spcPts val="0"/>
              </a:spcBef>
              <a:spcAft>
                <a:spcPts val="0"/>
              </a:spcAft>
              <a:buSzPts val="1600"/>
              <a:buChar char="○"/>
            </a:pPr>
            <a:r>
              <a:rPr lang="fr-FR">
                <a:latin typeface="Raleway" pitchFamily="2" charset="77"/>
              </a:rPr>
              <a:t>Utilisation de plugins Open Source (gratuits)</a:t>
            </a:r>
          </a:p>
          <a:p>
            <a:pPr marL="1384300" lvl="2" indent="-342900" algn="l" rtl="0">
              <a:lnSpc>
                <a:spcPct val="115000"/>
              </a:lnSpc>
              <a:spcBef>
                <a:spcPts val="0"/>
              </a:spcBef>
              <a:spcAft>
                <a:spcPts val="0"/>
              </a:spcAft>
              <a:buSzPts val="1600"/>
              <a:buFont typeface="Courier New" panose="02070309020205020404" pitchFamily="49" charset="0"/>
              <a:buChar char="o"/>
            </a:pPr>
            <a:r>
              <a:rPr lang="fr-FR">
                <a:latin typeface="Raleway" pitchFamily="2" charset="77"/>
              </a:rPr>
              <a:t>Total : coûts négligeables </a:t>
            </a:r>
          </a:p>
          <a:p>
            <a:pPr marL="1371600" lvl="0" indent="0" algn="l" rtl="0">
              <a:lnSpc>
                <a:spcPct val="115000"/>
              </a:lnSpc>
              <a:spcBef>
                <a:spcPts val="0"/>
              </a:spcBef>
              <a:spcAft>
                <a:spcPts val="0"/>
              </a:spcAft>
              <a:buNone/>
            </a:pPr>
            <a:endParaRPr lang="fr-FR">
              <a:latin typeface="Raleway" pitchFamily="2" charset="77"/>
            </a:endParaRPr>
          </a:p>
          <a:p>
            <a:pPr marL="127000" lvl="0" algn="l" rtl="0">
              <a:lnSpc>
                <a:spcPct val="115000"/>
              </a:lnSpc>
              <a:spcBef>
                <a:spcPts val="0"/>
              </a:spcBef>
              <a:spcAft>
                <a:spcPts val="0"/>
              </a:spcAft>
              <a:buSzPts val="1600"/>
            </a:pPr>
            <a:r>
              <a:rPr lang="fr-FR" b="1">
                <a:latin typeface="Raleway" pitchFamily="2" charset="77"/>
              </a:rPr>
              <a:t>Déploiement réel (pour 25 000 à 30 000 utilisateurs / mois) :</a:t>
            </a:r>
          </a:p>
          <a:p>
            <a:pPr marL="914400" lvl="1" indent="-330200" algn="l" rtl="0">
              <a:lnSpc>
                <a:spcPct val="115000"/>
              </a:lnSpc>
              <a:spcBef>
                <a:spcPts val="0"/>
              </a:spcBef>
              <a:spcAft>
                <a:spcPts val="0"/>
              </a:spcAft>
              <a:buSzPts val="1600"/>
              <a:buChar char="○"/>
            </a:pPr>
            <a:r>
              <a:rPr lang="fr-FR">
                <a:latin typeface="Raleway" pitchFamily="2" charset="77"/>
              </a:rPr>
              <a:t>Temps de travail des développeurs bénévoles </a:t>
            </a:r>
          </a:p>
          <a:p>
            <a:pPr marL="914400" lvl="1" indent="-330200" algn="l" rtl="0">
              <a:lnSpc>
                <a:spcPct val="115000"/>
              </a:lnSpc>
              <a:spcBef>
                <a:spcPts val="0"/>
              </a:spcBef>
              <a:spcAft>
                <a:spcPts val="0"/>
              </a:spcAft>
              <a:buSzPts val="1600"/>
              <a:buChar char="○"/>
            </a:pPr>
            <a:r>
              <a:rPr lang="fr-FR">
                <a:latin typeface="Raleway" pitchFamily="2" charset="77"/>
              </a:rPr>
              <a:t>Hébergement </a:t>
            </a:r>
            <a:r>
              <a:rPr lang="fr-FR" err="1">
                <a:latin typeface="Raleway" pitchFamily="2" charset="77"/>
              </a:rPr>
              <a:t>Firebase</a:t>
            </a:r>
            <a:r>
              <a:rPr lang="fr-FR">
                <a:latin typeface="Raleway" pitchFamily="2" charset="77"/>
              </a:rPr>
              <a:t> pour 300 euros par mois (amortis par des donateurs ou des partenariats)</a:t>
            </a:r>
          </a:p>
          <a:p>
            <a:pPr marL="1384300" lvl="2" indent="-342900" algn="l" rtl="0">
              <a:lnSpc>
                <a:spcPct val="115000"/>
              </a:lnSpc>
              <a:spcBef>
                <a:spcPts val="0"/>
              </a:spcBef>
              <a:spcAft>
                <a:spcPts val="0"/>
              </a:spcAft>
              <a:buSzPts val="1600"/>
              <a:buFont typeface="Courier New" panose="02070309020205020404" pitchFamily="49" charset="0"/>
              <a:buChar char="o"/>
            </a:pPr>
            <a:r>
              <a:rPr lang="fr-FR">
                <a:latin typeface="Raleway" pitchFamily="2" charset="77"/>
              </a:rPr>
              <a:t>Si nombre utilisateur augmente rapidement, nous adapterons notre abonnement </a:t>
            </a:r>
            <a:r>
              <a:rPr lang="fr-FR" err="1">
                <a:latin typeface="Raleway" pitchFamily="2" charset="77"/>
              </a:rPr>
              <a:t>Firebase</a:t>
            </a:r>
            <a:r>
              <a:rPr lang="fr-FR">
                <a:latin typeface="Raleway" pitchFamily="2" charset="77"/>
              </a:rPr>
              <a:t> pour suivre la demande  </a:t>
            </a:r>
          </a:p>
          <a:p>
            <a:pPr marL="0" lvl="0" indent="0" algn="l" rtl="0">
              <a:lnSpc>
                <a:spcPct val="115000"/>
              </a:lnSpc>
              <a:spcBef>
                <a:spcPts val="0"/>
              </a:spcBef>
              <a:spcAft>
                <a:spcPts val="0"/>
              </a:spcAft>
              <a:buNone/>
            </a:pPr>
            <a:endParaRPr lang="fr-FR">
              <a:latin typeface="Raleway" pitchFamily="2" charset="77"/>
            </a:endParaRPr>
          </a:p>
        </p:txBody>
      </p:sp>
    </p:spTree>
    <p:extLst>
      <p:ext uri="{BB962C8B-B14F-4D97-AF65-F5344CB8AC3E}">
        <p14:creationId xmlns:p14="http://schemas.microsoft.com/office/powerpoint/2010/main" val="3260647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Contrôle qualité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44</a:t>
            </a:r>
            <a:endParaRPr lang="fr-FR" sz="2800" dirty="0">
              <a:solidFill>
                <a:srgbClr val="008D5F"/>
              </a:solidFill>
              <a:latin typeface="Raleway" pitchFamily="2" charset="77"/>
            </a:endParaRPr>
          </a:p>
        </p:txBody>
      </p:sp>
      <p:sp>
        <p:nvSpPr>
          <p:cNvPr id="3" name="ZoneTexte 2">
            <a:extLst>
              <a:ext uri="{FF2B5EF4-FFF2-40B4-BE49-F238E27FC236}">
                <a16:creationId xmlns:a16="http://schemas.microsoft.com/office/drawing/2014/main" id="{76A2FA4B-F485-4C97-8086-5A56FA838A8F}"/>
              </a:ext>
            </a:extLst>
          </p:cNvPr>
          <p:cNvSpPr txBox="1"/>
          <p:nvPr/>
        </p:nvSpPr>
        <p:spPr>
          <a:xfrm>
            <a:off x="-1" y="868091"/>
            <a:ext cx="11100369" cy="3868944"/>
          </a:xfrm>
          <a:prstGeom prst="rect">
            <a:avLst/>
          </a:prstGeom>
          <a:noFill/>
        </p:spPr>
        <p:txBody>
          <a:bodyPr wrap="square">
            <a:spAutoFit/>
          </a:bodyPr>
          <a:lstStyle/>
          <a:p>
            <a:pPr marL="228600" lvl="0" algn="l" rtl="0">
              <a:lnSpc>
                <a:spcPct val="115000"/>
              </a:lnSpc>
              <a:spcBef>
                <a:spcPts val="0"/>
              </a:spcBef>
              <a:spcAft>
                <a:spcPts val="0"/>
              </a:spcAft>
            </a:pPr>
            <a:r>
              <a:rPr lang="fr-FR" b="1">
                <a:latin typeface="Raleway" pitchFamily="2" charset="77"/>
              </a:rPr>
              <a:t>Qualité des données</a:t>
            </a:r>
            <a:r>
              <a:rPr lang="fr-FR">
                <a:latin typeface="Raleway" pitchFamily="2" charset="77"/>
              </a:rPr>
              <a:t> :</a:t>
            </a:r>
          </a:p>
          <a:p>
            <a:pPr marL="869950" lvl="0" indent="-285750" algn="l" rtl="0">
              <a:lnSpc>
                <a:spcPct val="115000"/>
              </a:lnSpc>
              <a:spcBef>
                <a:spcPts val="1200"/>
              </a:spcBef>
              <a:spcAft>
                <a:spcPts val="0"/>
              </a:spcAft>
              <a:buClr>
                <a:schemeClr val="accent1"/>
              </a:buClr>
              <a:buSzPts val="1600"/>
              <a:buFont typeface="Courier New" panose="02070309020205020404" pitchFamily="49" charset="0"/>
              <a:buChar char="o"/>
            </a:pPr>
            <a:r>
              <a:rPr lang="fr-FR">
                <a:latin typeface="Raleway" pitchFamily="2" charset="77"/>
              </a:rPr>
              <a:t>Mise en place de protocoles de validation pour s'assurer de la qualité des données d’entrée</a:t>
            </a:r>
          </a:p>
          <a:p>
            <a:pPr marL="869950" lvl="0" indent="-285750" algn="l" rtl="0">
              <a:lnSpc>
                <a:spcPct val="115000"/>
              </a:lnSpc>
              <a:spcBef>
                <a:spcPts val="0"/>
              </a:spcBef>
              <a:spcAft>
                <a:spcPts val="0"/>
              </a:spcAft>
              <a:buClr>
                <a:schemeClr val="accent1"/>
              </a:buClr>
              <a:buSzPts val="1600"/>
              <a:buFont typeface="Courier New" panose="02070309020205020404" pitchFamily="49" charset="0"/>
              <a:buChar char="o"/>
            </a:pPr>
            <a:r>
              <a:rPr lang="fr-FR">
                <a:latin typeface="Raleway" pitchFamily="2" charset="77"/>
              </a:rPr>
              <a:t>Utilisation de plusieurs métriques pour vérifier les bonnes prédictions de l'éco-score</a:t>
            </a:r>
          </a:p>
          <a:p>
            <a:pPr lvl="0" algn="l" rtl="0">
              <a:lnSpc>
                <a:spcPct val="115000"/>
              </a:lnSpc>
              <a:spcBef>
                <a:spcPts val="1200"/>
              </a:spcBef>
              <a:spcAft>
                <a:spcPts val="0"/>
              </a:spcAft>
            </a:pPr>
            <a:r>
              <a:rPr lang="fr-FR" b="1">
                <a:latin typeface="Raleway" pitchFamily="2" charset="77"/>
              </a:rPr>
              <a:t>      Qualité logicielle</a:t>
            </a:r>
            <a:r>
              <a:rPr lang="fr-FR">
                <a:latin typeface="Raleway" pitchFamily="2" charset="77"/>
              </a:rPr>
              <a:t> :</a:t>
            </a:r>
          </a:p>
          <a:p>
            <a:pPr marL="869950" lvl="0" indent="-285750" algn="l" rtl="0">
              <a:lnSpc>
                <a:spcPct val="115000"/>
              </a:lnSpc>
              <a:spcBef>
                <a:spcPts val="1200"/>
              </a:spcBef>
              <a:spcAft>
                <a:spcPts val="0"/>
              </a:spcAft>
              <a:buClr>
                <a:schemeClr val="accent1"/>
              </a:buClr>
              <a:buSzPts val="1600"/>
              <a:buFont typeface="Courier New" panose="02070309020205020404" pitchFamily="49" charset="0"/>
              <a:buChar char="o"/>
            </a:pPr>
            <a:r>
              <a:rPr lang="fr-FR">
                <a:latin typeface="Raleway" pitchFamily="2" charset="77"/>
              </a:rPr>
              <a:t>Suivre les normes de codage, revues de code régulières pour maintenir la qualité du code</a:t>
            </a:r>
          </a:p>
          <a:p>
            <a:pPr marL="869950" lvl="0" indent="-285750" algn="l" rtl="0">
              <a:lnSpc>
                <a:spcPct val="115000"/>
              </a:lnSpc>
              <a:spcBef>
                <a:spcPts val="0"/>
              </a:spcBef>
              <a:spcAft>
                <a:spcPts val="0"/>
              </a:spcAft>
              <a:buClr>
                <a:schemeClr val="accent1"/>
              </a:buClr>
              <a:buSzPts val="1600"/>
              <a:buFont typeface="Courier New" panose="02070309020205020404" pitchFamily="49" charset="0"/>
              <a:buChar char="o"/>
            </a:pPr>
            <a:r>
              <a:rPr lang="fr-FR">
                <a:latin typeface="Raleway" pitchFamily="2" charset="77"/>
              </a:rPr>
              <a:t>Implémenter des tests automatisés (unitaires, d'intégration et de charge)</a:t>
            </a:r>
          </a:p>
          <a:p>
            <a:pPr marL="869950" lvl="0" indent="-285750" algn="l" rtl="0">
              <a:lnSpc>
                <a:spcPct val="115000"/>
              </a:lnSpc>
              <a:spcBef>
                <a:spcPts val="0"/>
              </a:spcBef>
              <a:spcAft>
                <a:spcPts val="0"/>
              </a:spcAft>
              <a:buClr>
                <a:schemeClr val="accent1"/>
              </a:buClr>
              <a:buSzPts val="1600"/>
              <a:buFont typeface="Courier New" panose="02070309020205020404" pitchFamily="49" charset="0"/>
              <a:buChar char="o"/>
            </a:pPr>
            <a:r>
              <a:rPr lang="fr-FR">
                <a:latin typeface="Raleway" pitchFamily="2" charset="77"/>
              </a:rPr>
              <a:t>Organiser des tests d'usabilité avec des groupes d'utilisateurs cibles pour recueillir des retours sur l'interface et l'expérience utilisateur</a:t>
            </a:r>
          </a:p>
          <a:p>
            <a:pPr marL="742950" lvl="0" indent="-285750" algn="l" rtl="0">
              <a:lnSpc>
                <a:spcPct val="115000"/>
              </a:lnSpc>
              <a:spcBef>
                <a:spcPts val="1200"/>
              </a:spcBef>
              <a:spcAft>
                <a:spcPts val="0"/>
              </a:spcAft>
              <a:buFont typeface="Courier New" panose="02070309020205020404" pitchFamily="49" charset="0"/>
              <a:buChar char="o"/>
            </a:pPr>
            <a:endParaRPr lang="fr-FR">
              <a:latin typeface="Raleway" pitchFamily="2" charset="77"/>
            </a:endParaRPr>
          </a:p>
          <a:p>
            <a:pPr marL="285750" lvl="0" indent="-285750" algn="l" rtl="0">
              <a:lnSpc>
                <a:spcPct val="115000"/>
              </a:lnSpc>
              <a:spcBef>
                <a:spcPts val="0"/>
              </a:spcBef>
              <a:spcAft>
                <a:spcPts val="0"/>
              </a:spcAft>
              <a:buFont typeface="Courier New" panose="02070309020205020404" pitchFamily="49" charset="0"/>
              <a:buChar char="o"/>
            </a:pPr>
            <a:endParaRPr lang="fr-FR">
              <a:latin typeface="Raleway" pitchFamily="2" charset="77"/>
            </a:endParaRPr>
          </a:p>
        </p:txBody>
      </p:sp>
    </p:spTree>
    <p:extLst>
      <p:ext uri="{BB962C8B-B14F-4D97-AF65-F5344CB8AC3E}">
        <p14:creationId xmlns:p14="http://schemas.microsoft.com/office/powerpoint/2010/main" val="2521383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9;p38">
            <a:extLst>
              <a:ext uri="{FF2B5EF4-FFF2-40B4-BE49-F238E27FC236}">
                <a16:creationId xmlns:a16="http://schemas.microsoft.com/office/drawing/2014/main" id="{134DB141-BB20-623A-1AC1-FC89766878BB}"/>
              </a:ext>
            </a:extLst>
          </p:cNvPr>
          <p:cNvPicPr preferRelativeResize="0">
            <a:picLocks noChangeAspect="1"/>
          </p:cNvPicPr>
          <p:nvPr/>
        </p:nvPicPr>
        <p:blipFill>
          <a:blip r:embed="rId2">
            <a:alphaModFix/>
          </a:blip>
          <a:stretch>
            <a:fillRect/>
          </a:stretch>
        </p:blipFill>
        <p:spPr>
          <a:xfrm>
            <a:off x="5595924" y="2578444"/>
            <a:ext cx="7435720" cy="5040724"/>
          </a:xfrm>
          <a:prstGeom prst="roundRect">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Maintenance continue</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45</a:t>
            </a:r>
            <a:endParaRPr lang="fr-FR" sz="2800" dirty="0">
              <a:solidFill>
                <a:srgbClr val="008D5F"/>
              </a:solidFill>
              <a:latin typeface="Raleway" pitchFamily="2" charset="77"/>
            </a:endParaRPr>
          </a:p>
        </p:txBody>
      </p:sp>
      <p:sp>
        <p:nvSpPr>
          <p:cNvPr id="2" name="Google Shape;338;p38">
            <a:extLst>
              <a:ext uri="{FF2B5EF4-FFF2-40B4-BE49-F238E27FC236}">
                <a16:creationId xmlns:a16="http://schemas.microsoft.com/office/drawing/2014/main" id="{2DE94D24-CAA2-7C0D-B64A-422DF803FA5A}"/>
              </a:ext>
            </a:extLst>
          </p:cNvPr>
          <p:cNvSpPr txBox="1">
            <a:spLocks noGrp="1"/>
          </p:cNvSpPr>
          <p:nvPr>
            <p:ph type="subTitle" idx="1"/>
          </p:nvPr>
        </p:nvSpPr>
        <p:spPr>
          <a:xfrm>
            <a:off x="236502" y="1054417"/>
            <a:ext cx="9893149" cy="3463200"/>
          </a:xfrm>
          <a:prstGeom prst="rect">
            <a:avLst/>
          </a:prstGeom>
        </p:spPr>
        <p:txBody>
          <a:bodyPr spcFirstLastPara="1" wrap="square" lIns="91425" tIns="91425" rIns="91425" bIns="91425" anchor="t" anchorCtr="0">
            <a:normAutofit/>
          </a:bodyPr>
          <a:lstStyle/>
          <a:p>
            <a:pPr marL="469900" lvl="1" indent="-342900" algn="l" rtl="0">
              <a:lnSpc>
                <a:spcPct val="115000"/>
              </a:lnSpc>
              <a:spcBef>
                <a:spcPts val="1200"/>
              </a:spcBef>
              <a:spcAft>
                <a:spcPts val="0"/>
              </a:spcAft>
              <a:buClr>
                <a:schemeClr val="accent1"/>
              </a:buClr>
              <a:buSzPts val="1600"/>
              <a:buFont typeface="Courier New" panose="02070309020205020404" pitchFamily="49" charset="0"/>
              <a:buChar char="o"/>
            </a:pPr>
            <a:r>
              <a:rPr lang="fr" sz="1800">
                <a:latin typeface="Raleway" pitchFamily="2" charset="77"/>
              </a:rPr>
              <a:t>Planifier des maintenances régulières pour assurer le bon fonctionnement de l'application</a:t>
            </a:r>
            <a:endParaRPr sz="1800">
              <a:latin typeface="Raleway" pitchFamily="2" charset="77"/>
            </a:endParaRPr>
          </a:p>
          <a:p>
            <a:pPr marL="4699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 sz="1800">
                <a:latin typeface="Raleway" pitchFamily="2" charset="77"/>
              </a:rPr>
              <a:t>Mises à jour de sécurité et optimisation des performances</a:t>
            </a:r>
            <a:endParaRPr sz="1800">
              <a:latin typeface="Raleway" pitchFamily="2" charset="77"/>
            </a:endParaRPr>
          </a:p>
          <a:p>
            <a:pPr marL="469900" lvl="1" indent="-342900" algn="l" rtl="0">
              <a:lnSpc>
                <a:spcPct val="115000"/>
              </a:lnSpc>
              <a:spcBef>
                <a:spcPts val="0"/>
              </a:spcBef>
              <a:spcAft>
                <a:spcPts val="0"/>
              </a:spcAft>
              <a:buClr>
                <a:schemeClr val="accent1"/>
              </a:buClr>
              <a:buSzPts val="1600"/>
              <a:buFont typeface="Courier New" panose="02070309020205020404" pitchFamily="49" charset="0"/>
              <a:buChar char="o"/>
            </a:pPr>
            <a:r>
              <a:rPr lang="fr" sz="1800">
                <a:latin typeface="Raleway" pitchFamily="2" charset="77"/>
              </a:rPr>
              <a:t>Mettre en place une surveillance 24/7 </a:t>
            </a:r>
          </a:p>
          <a:p>
            <a:pPr marL="127000" lvl="1" algn="l" rtl="0">
              <a:lnSpc>
                <a:spcPct val="115000"/>
              </a:lnSpc>
              <a:spcBef>
                <a:spcPts val="0"/>
              </a:spcBef>
              <a:spcAft>
                <a:spcPts val="0"/>
              </a:spcAft>
              <a:buClr>
                <a:schemeClr val="accent1"/>
              </a:buClr>
              <a:buSzPts val="1600"/>
            </a:pPr>
            <a:r>
              <a:rPr lang="fr" sz="1800">
                <a:latin typeface="Raleway" pitchFamily="2" charset="77"/>
              </a:rPr>
              <a:t>      pour détecter et résoudre rapidement </a:t>
            </a:r>
          </a:p>
          <a:p>
            <a:pPr marL="127000" lvl="1" algn="l" rtl="0">
              <a:lnSpc>
                <a:spcPct val="115000"/>
              </a:lnSpc>
              <a:spcBef>
                <a:spcPts val="0"/>
              </a:spcBef>
              <a:spcAft>
                <a:spcPts val="0"/>
              </a:spcAft>
              <a:buClr>
                <a:schemeClr val="accent1"/>
              </a:buClr>
              <a:buSzPts val="1600"/>
            </a:pPr>
            <a:r>
              <a:rPr lang="fr" sz="1800">
                <a:latin typeface="Raleway" pitchFamily="2" charset="77"/>
              </a:rPr>
              <a:t>      les problèmes</a:t>
            </a:r>
            <a:endParaRPr sz="1800">
              <a:latin typeface="Raleway" pitchFamily="2" charset="77"/>
            </a:endParaRPr>
          </a:p>
          <a:p>
            <a:pPr marL="342900" lvl="0" indent="-342900" algn="l" rtl="0">
              <a:lnSpc>
                <a:spcPct val="115000"/>
              </a:lnSpc>
              <a:spcBef>
                <a:spcPts val="1200"/>
              </a:spcBef>
              <a:spcAft>
                <a:spcPts val="0"/>
              </a:spcAft>
              <a:buFont typeface="Arial" panose="020B0604020202020204" pitchFamily="34" charset="0"/>
              <a:buChar char="•"/>
            </a:pPr>
            <a:endParaRPr sz="1800">
              <a:latin typeface="Raleway" pitchFamily="2" charset="77"/>
            </a:endParaRPr>
          </a:p>
        </p:txBody>
      </p:sp>
    </p:spTree>
    <p:extLst>
      <p:ext uri="{BB962C8B-B14F-4D97-AF65-F5344CB8AC3E}">
        <p14:creationId xmlns:p14="http://schemas.microsoft.com/office/powerpoint/2010/main" val="2034575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Conclusion</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46</a:t>
            </a:r>
            <a:endParaRPr lang="fr-FR" sz="2800" dirty="0">
              <a:solidFill>
                <a:srgbClr val="008D5F"/>
              </a:solidFill>
              <a:latin typeface="Raleway" pitchFamily="2" charset="77"/>
            </a:endParaRPr>
          </a:p>
        </p:txBody>
      </p:sp>
      <p:sp>
        <p:nvSpPr>
          <p:cNvPr id="2" name="Google Shape;338;p38">
            <a:extLst>
              <a:ext uri="{FF2B5EF4-FFF2-40B4-BE49-F238E27FC236}">
                <a16:creationId xmlns:a16="http://schemas.microsoft.com/office/drawing/2014/main" id="{3567E43F-54CE-01C0-88C6-72D8C9B13BA3}"/>
              </a:ext>
            </a:extLst>
          </p:cNvPr>
          <p:cNvSpPr txBox="1">
            <a:spLocks noGrp="1"/>
          </p:cNvSpPr>
          <p:nvPr>
            <p:ph type="subTitle" idx="1"/>
          </p:nvPr>
        </p:nvSpPr>
        <p:spPr>
          <a:xfrm>
            <a:off x="236502" y="1054417"/>
            <a:ext cx="9893149" cy="3463200"/>
          </a:xfrm>
          <a:prstGeom prst="rect">
            <a:avLst/>
          </a:prstGeom>
        </p:spPr>
        <p:txBody>
          <a:bodyPr spcFirstLastPara="1" wrap="square" lIns="91425" tIns="91425" rIns="91425" bIns="91425" anchor="t" anchorCtr="0">
            <a:normAutofit/>
          </a:bodyPr>
          <a:lstStyle/>
          <a:p>
            <a:pPr marL="469900" lvl="1" indent="-342900" algn="l" rtl="0">
              <a:lnSpc>
                <a:spcPct val="115000"/>
              </a:lnSpc>
              <a:spcBef>
                <a:spcPts val="1200"/>
              </a:spcBef>
              <a:spcAft>
                <a:spcPts val="0"/>
              </a:spcAft>
              <a:buClr>
                <a:schemeClr val="accent1"/>
              </a:buClr>
              <a:buSzPts val="1600"/>
              <a:buFont typeface="Courier New" panose="02070309020205020404" pitchFamily="49" charset="0"/>
              <a:buChar char="o"/>
            </a:pPr>
            <a:r>
              <a:rPr lang="fr-FR" sz="1800">
                <a:latin typeface="Raleway" pitchFamily="2" charset="77"/>
              </a:rPr>
              <a:t>Difficultés IA </a:t>
            </a:r>
          </a:p>
          <a:p>
            <a:pPr marL="469900" lvl="1" indent="-342900" algn="l" rtl="0">
              <a:lnSpc>
                <a:spcPct val="115000"/>
              </a:lnSpc>
              <a:spcBef>
                <a:spcPts val="1200"/>
              </a:spcBef>
              <a:spcAft>
                <a:spcPts val="0"/>
              </a:spcAft>
              <a:buClr>
                <a:schemeClr val="accent1"/>
              </a:buClr>
              <a:buSzPts val="1600"/>
              <a:buFont typeface="Courier New" panose="02070309020205020404" pitchFamily="49" charset="0"/>
              <a:buChar char="o"/>
            </a:pPr>
            <a:r>
              <a:rPr lang="fr-FR" sz="1800">
                <a:latin typeface="Raleway" pitchFamily="2" charset="77"/>
              </a:rPr>
              <a:t>Données open </a:t>
            </a:r>
            <a:r>
              <a:rPr lang="fr-FR" sz="1800" err="1">
                <a:latin typeface="Raleway" pitchFamily="2" charset="77"/>
              </a:rPr>
              <a:t>food</a:t>
            </a:r>
            <a:r>
              <a:rPr lang="fr-FR" sz="1800">
                <a:latin typeface="Raleway" pitchFamily="2" charset="77"/>
              </a:rPr>
              <a:t> </a:t>
            </a:r>
            <a:r>
              <a:rPr lang="fr-FR" sz="1800" err="1">
                <a:latin typeface="Raleway" pitchFamily="2" charset="77"/>
              </a:rPr>
              <a:t>facts</a:t>
            </a:r>
            <a:r>
              <a:rPr lang="fr-FR" sz="1800">
                <a:latin typeface="Raleway" pitchFamily="2" charset="77"/>
              </a:rPr>
              <a:t> normalisation </a:t>
            </a:r>
          </a:p>
          <a:p>
            <a:pPr marL="469900" lvl="1" indent="-342900" algn="l" rtl="0">
              <a:lnSpc>
                <a:spcPct val="115000"/>
              </a:lnSpc>
              <a:spcBef>
                <a:spcPts val="1200"/>
              </a:spcBef>
              <a:spcAft>
                <a:spcPts val="0"/>
              </a:spcAft>
              <a:buClr>
                <a:schemeClr val="accent1"/>
              </a:buClr>
              <a:buSzPts val="1600"/>
              <a:buFont typeface="Courier New" panose="02070309020205020404" pitchFamily="49" charset="0"/>
              <a:buChar char="o"/>
            </a:pPr>
            <a:r>
              <a:rPr lang="fr-FR" sz="1800">
                <a:latin typeface="Raleway" pitchFamily="2" charset="77"/>
              </a:rPr>
              <a:t>Manque de sources de données </a:t>
            </a:r>
            <a:endParaRPr sz="1800">
              <a:latin typeface="Raleway" pitchFamily="2" charset="77"/>
            </a:endParaRPr>
          </a:p>
        </p:txBody>
      </p:sp>
      <p:sp>
        <p:nvSpPr>
          <p:cNvPr id="3" name="ZoneTexte 2">
            <a:extLst>
              <a:ext uri="{FF2B5EF4-FFF2-40B4-BE49-F238E27FC236}">
                <a16:creationId xmlns:a16="http://schemas.microsoft.com/office/drawing/2014/main" id="{1B83DABB-9035-521C-6E72-6B872F38AC50}"/>
              </a:ext>
            </a:extLst>
          </p:cNvPr>
          <p:cNvSpPr txBox="1"/>
          <p:nvPr/>
        </p:nvSpPr>
        <p:spPr>
          <a:xfrm>
            <a:off x="747132" y="5021766"/>
            <a:ext cx="69063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55CC"/>
                </a:solidFill>
                <a:latin typeface="Arial"/>
                <a:cs typeface="Arial"/>
                <a:hlinkClick r:id="rId2"/>
              </a:rPr>
              <a:t>https://github.com/CarolusCharlemagne/green_ia.git</a:t>
            </a:r>
            <a:br>
              <a:rPr lang="en-US"/>
            </a:br>
            <a:endParaRPr lang="en-US">
              <a:solidFill>
                <a:srgbClr val="222222"/>
              </a:solidFill>
              <a:latin typeface="Arial"/>
              <a:cs typeface="Arial"/>
            </a:endParaRPr>
          </a:p>
          <a:p>
            <a:r>
              <a:rPr lang="en-US">
                <a:solidFill>
                  <a:srgbClr val="1155CC"/>
                </a:solidFill>
                <a:latin typeface="Arial"/>
                <a:cs typeface="Arial"/>
                <a:hlinkClick r:id="rId3"/>
              </a:rPr>
              <a:t>https://github.com/CarolusCharlemagne/Green_IA_website.git</a:t>
            </a:r>
          </a:p>
        </p:txBody>
      </p:sp>
      <p:pic>
        <p:nvPicPr>
          <p:cNvPr id="10" name="Image 9" descr="Une image contenant motif, Graphique, pixel, conception&#10;&#10;Description générée automatiquement">
            <a:extLst>
              <a:ext uri="{FF2B5EF4-FFF2-40B4-BE49-F238E27FC236}">
                <a16:creationId xmlns:a16="http://schemas.microsoft.com/office/drawing/2014/main" id="{90184193-368C-CDD2-F274-D9D698C4AE00}"/>
              </a:ext>
            </a:extLst>
          </p:cNvPr>
          <p:cNvPicPr>
            <a:picLocks noChangeAspect="1"/>
          </p:cNvPicPr>
          <p:nvPr/>
        </p:nvPicPr>
        <p:blipFill>
          <a:blip r:embed="rId4"/>
          <a:stretch>
            <a:fillRect/>
          </a:stretch>
        </p:blipFill>
        <p:spPr>
          <a:xfrm>
            <a:off x="6194914" y="1552575"/>
            <a:ext cx="2744666" cy="2744666"/>
          </a:xfrm>
          <a:prstGeom prst="rect">
            <a:avLst/>
          </a:prstGeom>
        </p:spPr>
      </p:pic>
      <p:pic>
        <p:nvPicPr>
          <p:cNvPr id="11" name="Image 10" descr="Une image contenant motif, Graphique, pixel, conception&#10;&#10;Description générée automatiquement">
            <a:extLst>
              <a:ext uri="{FF2B5EF4-FFF2-40B4-BE49-F238E27FC236}">
                <a16:creationId xmlns:a16="http://schemas.microsoft.com/office/drawing/2014/main" id="{A9603BDC-9FA8-6F44-83DE-D8F994522566}"/>
              </a:ext>
            </a:extLst>
          </p:cNvPr>
          <p:cNvPicPr>
            <a:picLocks noChangeAspect="1"/>
          </p:cNvPicPr>
          <p:nvPr/>
        </p:nvPicPr>
        <p:blipFill>
          <a:blip r:embed="rId5"/>
          <a:stretch>
            <a:fillRect/>
          </a:stretch>
        </p:blipFill>
        <p:spPr>
          <a:xfrm>
            <a:off x="8853121" y="1549644"/>
            <a:ext cx="2744666" cy="2744666"/>
          </a:xfrm>
          <a:prstGeom prst="rect">
            <a:avLst/>
          </a:prstGeom>
        </p:spPr>
      </p:pic>
    </p:spTree>
    <p:extLst>
      <p:ext uri="{BB962C8B-B14F-4D97-AF65-F5344CB8AC3E}">
        <p14:creationId xmlns:p14="http://schemas.microsoft.com/office/powerpoint/2010/main" val="4111727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a:rPr>
              <a:t>Remerciement</a:t>
            </a:r>
            <a:endParaRPr lang="fr-FR" sz="2800">
              <a:solidFill>
                <a:srgbClr val="008D5F"/>
              </a:solidFill>
              <a:latin typeface="Raleway" pitchFamily="2" charset="77"/>
            </a:endParaRP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47</a:t>
            </a:r>
            <a:endParaRPr lang="fr-FR" sz="2800" dirty="0">
              <a:solidFill>
                <a:srgbClr val="008D5F"/>
              </a:solidFill>
              <a:latin typeface="Raleway" pitchFamily="2" charset="77"/>
            </a:endParaRPr>
          </a:p>
        </p:txBody>
      </p:sp>
      <p:sp>
        <p:nvSpPr>
          <p:cNvPr id="2" name="Google Shape;338;p38">
            <a:extLst>
              <a:ext uri="{FF2B5EF4-FFF2-40B4-BE49-F238E27FC236}">
                <a16:creationId xmlns:a16="http://schemas.microsoft.com/office/drawing/2014/main" id="{3567E43F-54CE-01C0-88C6-72D8C9B13BA3}"/>
              </a:ext>
            </a:extLst>
          </p:cNvPr>
          <p:cNvSpPr txBox="1">
            <a:spLocks noGrp="1"/>
          </p:cNvSpPr>
          <p:nvPr>
            <p:ph type="subTitle" idx="1"/>
          </p:nvPr>
        </p:nvSpPr>
        <p:spPr>
          <a:xfrm>
            <a:off x="236502" y="2249158"/>
            <a:ext cx="9902556" cy="2362534"/>
          </a:xfrm>
          <a:prstGeom prst="rect">
            <a:avLst/>
          </a:prstGeom>
        </p:spPr>
        <p:txBody>
          <a:bodyPr spcFirstLastPara="1" vert="horz" wrap="square" lIns="91425" tIns="91425" rIns="91425" bIns="91425" rtlCol="0" anchor="t" anchorCtr="0">
            <a:noAutofit/>
          </a:bodyPr>
          <a:lstStyle/>
          <a:p>
            <a:pPr marL="469900" lvl="1" indent="-342900" algn="l">
              <a:lnSpc>
                <a:spcPct val="115000"/>
              </a:lnSpc>
              <a:spcBef>
                <a:spcPts val="1200"/>
              </a:spcBef>
              <a:buClr>
                <a:schemeClr val="accent1"/>
              </a:buClr>
              <a:buSzPts val="1600"/>
              <a:buFont typeface="Courier New" panose="02070309020205020404" pitchFamily="49" charset="0"/>
              <a:buChar char="o"/>
            </a:pPr>
            <a:r>
              <a:rPr lang="fr-FR" sz="2400" b="1">
                <a:latin typeface="Raleway"/>
              </a:rPr>
              <a:t>Nicolas Rochet</a:t>
            </a:r>
            <a:endParaRPr lang="fr-FR" sz="2400" b="1">
              <a:latin typeface="Raleway" pitchFamily="2" charset="77"/>
            </a:endParaRPr>
          </a:p>
          <a:p>
            <a:pPr marL="469900" lvl="1" indent="-342900" algn="l">
              <a:lnSpc>
                <a:spcPct val="114999"/>
              </a:lnSpc>
              <a:spcBef>
                <a:spcPts val="1200"/>
              </a:spcBef>
              <a:buClr>
                <a:schemeClr val="accent1"/>
              </a:buClr>
              <a:buSzPts val="1600"/>
              <a:buFont typeface="Courier New" panose="02070309020205020404" pitchFamily="49" charset="0"/>
              <a:buChar char="o"/>
            </a:pPr>
            <a:r>
              <a:rPr lang="fr-FR" sz="2400" b="1">
                <a:latin typeface="Raleway"/>
              </a:rPr>
              <a:t>École </a:t>
            </a:r>
            <a:r>
              <a:rPr lang="fr-FR" sz="2400" b="1" err="1">
                <a:latin typeface="Raleway"/>
              </a:rPr>
              <a:t>Ynov</a:t>
            </a:r>
            <a:endParaRPr lang="fr-FR" sz="2400" b="1">
              <a:latin typeface="Raleway"/>
            </a:endParaRPr>
          </a:p>
          <a:p>
            <a:pPr marL="469900" lvl="1" indent="-342900" algn="l">
              <a:lnSpc>
                <a:spcPct val="115000"/>
              </a:lnSpc>
              <a:spcBef>
                <a:spcPts val="1200"/>
              </a:spcBef>
              <a:buClr>
                <a:schemeClr val="accent1"/>
              </a:buClr>
              <a:buSzPts val="1600"/>
              <a:buFont typeface="Courier New" panose="02070309020205020404" pitchFamily="49" charset="0"/>
              <a:buChar char="o"/>
            </a:pPr>
            <a:r>
              <a:rPr lang="fr-FR" sz="2400" b="1">
                <a:latin typeface="Raleway"/>
              </a:rPr>
              <a:t>Équipe projet</a:t>
            </a:r>
          </a:p>
          <a:p>
            <a:pPr marL="469900" lvl="1" indent="-342900" algn="l">
              <a:lnSpc>
                <a:spcPct val="114999"/>
              </a:lnSpc>
              <a:spcBef>
                <a:spcPts val="1200"/>
              </a:spcBef>
              <a:buClr>
                <a:schemeClr val="accent1"/>
              </a:buClr>
              <a:buSzPts val="1600"/>
              <a:buFont typeface="Courier New" panose="02070309020205020404" pitchFamily="49" charset="0"/>
              <a:buChar char="o"/>
            </a:pPr>
            <a:r>
              <a:rPr lang="fr-FR" sz="2400" b="1">
                <a:latin typeface="Raleway"/>
              </a:rPr>
              <a:t>Vous (le jury)</a:t>
            </a:r>
          </a:p>
        </p:txBody>
      </p:sp>
      <p:pic>
        <p:nvPicPr>
          <p:cNvPr id="3" name="Image 2" descr="Une image contenant motif, Graphique, pixel, conception&#10;&#10;Description générée automatiquement">
            <a:extLst>
              <a:ext uri="{FF2B5EF4-FFF2-40B4-BE49-F238E27FC236}">
                <a16:creationId xmlns:a16="http://schemas.microsoft.com/office/drawing/2014/main" id="{DF7E708D-4649-2334-FA52-6CEC1E4472AD}"/>
              </a:ext>
            </a:extLst>
          </p:cNvPr>
          <p:cNvPicPr>
            <a:picLocks noChangeAspect="1"/>
          </p:cNvPicPr>
          <p:nvPr/>
        </p:nvPicPr>
        <p:blipFill>
          <a:blip r:embed="rId2"/>
          <a:stretch>
            <a:fillRect/>
          </a:stretch>
        </p:blipFill>
        <p:spPr>
          <a:xfrm>
            <a:off x="6018700" y="1140802"/>
            <a:ext cx="4867275" cy="4857750"/>
          </a:xfrm>
          <a:prstGeom prst="rect">
            <a:avLst/>
          </a:prstGeom>
        </p:spPr>
      </p:pic>
    </p:spTree>
    <p:extLst>
      <p:ext uri="{BB962C8B-B14F-4D97-AF65-F5344CB8AC3E}">
        <p14:creationId xmlns:p14="http://schemas.microsoft.com/office/powerpoint/2010/main" val="376916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264435"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2800">
                <a:solidFill>
                  <a:srgbClr val="008D5F"/>
                </a:solidFill>
                <a:latin typeface="Raleway" pitchFamily="2" charset="77"/>
              </a:rPr>
              <a:t>Connaissez vous l’impact environnemental des produits que vous consommez  ? </a:t>
            </a:r>
            <a:endParaRPr sz="2800">
              <a:solidFill>
                <a:srgbClr val="008D5F"/>
              </a:solidFill>
              <a:latin typeface="Raleway" pitchFamily="2" charset="77"/>
            </a:endParaRP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04</a:t>
            </a:r>
            <a:endParaRPr lang="fr-FR" sz="2800" dirty="0">
              <a:solidFill>
                <a:srgbClr val="008D5F"/>
              </a:solidFill>
              <a:latin typeface="Raleway" pitchFamily="2" charset="77"/>
            </a:endParaRPr>
          </a:p>
        </p:txBody>
      </p:sp>
      <p:pic>
        <p:nvPicPr>
          <p:cNvPr id="28" name="Image 27" descr="Une image contenant laitier, tasse, nourriture, intérieur&#10;&#10;Description générée automatiquement">
            <a:extLst>
              <a:ext uri="{FF2B5EF4-FFF2-40B4-BE49-F238E27FC236}">
                <a16:creationId xmlns:a16="http://schemas.microsoft.com/office/drawing/2014/main" id="{91182D96-BABA-2199-1F69-F93CB5BD788A}"/>
              </a:ext>
            </a:extLst>
          </p:cNvPr>
          <p:cNvPicPr>
            <a:picLocks noChangeAspect="1"/>
          </p:cNvPicPr>
          <p:nvPr/>
        </p:nvPicPr>
        <p:blipFill>
          <a:blip r:embed="rId2"/>
          <a:stretch>
            <a:fillRect/>
          </a:stretch>
        </p:blipFill>
        <p:spPr>
          <a:xfrm>
            <a:off x="-1131108" y="1519132"/>
            <a:ext cx="6841317" cy="4563104"/>
          </a:xfrm>
          <a:prstGeom prst="rect">
            <a:avLst/>
          </a:prstGeom>
        </p:spPr>
      </p:pic>
      <p:pic>
        <p:nvPicPr>
          <p:cNvPr id="34" name="Image 33" descr="Une image contenant nourriture, boisson, boisson gazeuse, Boissons gazeuses&#10;&#10;Description générée automatiquement">
            <a:extLst>
              <a:ext uri="{FF2B5EF4-FFF2-40B4-BE49-F238E27FC236}">
                <a16:creationId xmlns:a16="http://schemas.microsoft.com/office/drawing/2014/main" id="{2AEB483F-B7D6-D188-DEC4-4572CFAA0CC1}"/>
              </a:ext>
            </a:extLst>
          </p:cNvPr>
          <p:cNvPicPr>
            <a:picLocks noChangeAspect="1"/>
          </p:cNvPicPr>
          <p:nvPr/>
        </p:nvPicPr>
        <p:blipFill>
          <a:blip r:embed="rId3"/>
          <a:stretch>
            <a:fillRect/>
          </a:stretch>
        </p:blipFill>
        <p:spPr>
          <a:xfrm>
            <a:off x="5077632" y="1350016"/>
            <a:ext cx="1839894" cy="4906384"/>
          </a:xfrm>
          <a:prstGeom prst="rect">
            <a:avLst/>
          </a:prstGeom>
        </p:spPr>
      </p:pic>
      <p:pic>
        <p:nvPicPr>
          <p:cNvPr id="36" name="Image 35" descr="Une image contenant texte, nourriture, confiserie, friandise&#10;&#10;Description générée automatiquement">
            <a:extLst>
              <a:ext uri="{FF2B5EF4-FFF2-40B4-BE49-F238E27FC236}">
                <a16:creationId xmlns:a16="http://schemas.microsoft.com/office/drawing/2014/main" id="{BE3694FF-908F-571E-C69E-A472C07E9316}"/>
              </a:ext>
            </a:extLst>
          </p:cNvPr>
          <p:cNvPicPr>
            <a:picLocks noChangeAspect="1"/>
          </p:cNvPicPr>
          <p:nvPr/>
        </p:nvPicPr>
        <p:blipFill>
          <a:blip r:embed="rId4"/>
          <a:stretch>
            <a:fillRect/>
          </a:stretch>
        </p:blipFill>
        <p:spPr>
          <a:xfrm>
            <a:off x="7744778" y="1513063"/>
            <a:ext cx="3807644" cy="4569173"/>
          </a:xfrm>
          <a:prstGeom prst="rect">
            <a:avLst/>
          </a:prstGeom>
        </p:spPr>
      </p:pic>
    </p:spTree>
    <p:extLst>
      <p:ext uri="{BB962C8B-B14F-4D97-AF65-F5344CB8AC3E}">
        <p14:creationId xmlns:p14="http://schemas.microsoft.com/office/powerpoint/2010/main" val="86050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2800">
                <a:solidFill>
                  <a:srgbClr val="008D5F"/>
                </a:solidFill>
                <a:latin typeface="Raleway" pitchFamily="2" charset="77"/>
              </a:rPr>
              <a:t>Parmi les plus grands responsables du changement climatique !</a:t>
            </a:r>
            <a:endParaRPr sz="2800">
              <a:solidFill>
                <a:srgbClr val="008D5F"/>
              </a:solidFill>
              <a:latin typeface="Raleway" pitchFamily="2" charset="77"/>
            </a:endParaRP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05</a:t>
            </a:r>
            <a:endParaRPr lang="fr-FR" sz="2800" dirty="0">
              <a:solidFill>
                <a:srgbClr val="008D5F"/>
              </a:solidFill>
              <a:latin typeface="Raleway" pitchFamily="2" charset="77"/>
            </a:endParaRPr>
          </a:p>
        </p:txBody>
      </p:sp>
      <p:sp>
        <p:nvSpPr>
          <p:cNvPr id="4" name="Google Shape;120;p17">
            <a:extLst>
              <a:ext uri="{FF2B5EF4-FFF2-40B4-BE49-F238E27FC236}">
                <a16:creationId xmlns:a16="http://schemas.microsoft.com/office/drawing/2014/main" id="{7780F777-6C48-9B9C-A8D2-1A230E2C5948}"/>
              </a:ext>
            </a:extLst>
          </p:cNvPr>
          <p:cNvSpPr txBox="1">
            <a:spLocks/>
          </p:cNvSpPr>
          <p:nvPr/>
        </p:nvSpPr>
        <p:spPr>
          <a:xfrm>
            <a:off x="236503" y="1264461"/>
            <a:ext cx="8886900" cy="3855900"/>
          </a:xfrm>
          <a:prstGeom prst="rect">
            <a:avLst/>
          </a:prstGeom>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27000" algn="l">
              <a:lnSpc>
                <a:spcPct val="115000"/>
              </a:lnSpc>
              <a:spcBef>
                <a:spcPts val="0"/>
              </a:spcBef>
              <a:buSzPts val="1600"/>
            </a:pPr>
            <a:r>
              <a:rPr lang="fr-FR" sz="1800">
                <a:latin typeface="Raleway" pitchFamily="2" charset="77"/>
              </a:rPr>
              <a:t>28% des gaz à effet de serre à l’échelle mondiale  </a:t>
            </a:r>
          </a:p>
          <a:p>
            <a:pPr marL="127000" algn="l">
              <a:lnSpc>
                <a:spcPct val="115000"/>
              </a:lnSpc>
              <a:spcBef>
                <a:spcPts val="0"/>
              </a:spcBef>
              <a:buSzPts val="1600"/>
            </a:pPr>
            <a:r>
              <a:rPr lang="fr-FR" sz="1800">
                <a:latin typeface="Raleway" pitchFamily="2" charset="77"/>
              </a:rPr>
              <a:t>70% de la consommation d’eau potable</a:t>
            </a:r>
          </a:p>
          <a:p>
            <a:pPr marL="127000" algn="l">
              <a:lnSpc>
                <a:spcPct val="115000"/>
              </a:lnSpc>
              <a:spcBef>
                <a:spcPts val="0"/>
              </a:spcBef>
              <a:buSzPts val="1600"/>
            </a:pPr>
            <a:r>
              <a:rPr lang="fr-FR" sz="1800">
                <a:latin typeface="Raleway" pitchFamily="2" charset="77"/>
              </a:rPr>
              <a:t>Principal facteur de déforestation </a:t>
            </a:r>
          </a:p>
          <a:p>
            <a:pPr marL="127000" algn="l">
              <a:lnSpc>
                <a:spcPct val="115000"/>
              </a:lnSpc>
              <a:spcBef>
                <a:spcPts val="0"/>
              </a:spcBef>
              <a:buSzPts val="1600"/>
            </a:pPr>
            <a:r>
              <a:rPr lang="fr-FR" sz="1800">
                <a:latin typeface="Raleway" pitchFamily="2" charset="77"/>
              </a:rPr>
              <a:t>Occupe 30% des terres émergées</a:t>
            </a:r>
          </a:p>
          <a:p>
            <a:pPr marL="127000" algn="l">
              <a:lnSpc>
                <a:spcPct val="115000"/>
              </a:lnSpc>
              <a:spcBef>
                <a:spcPts val="0"/>
              </a:spcBef>
              <a:buSzPts val="1600"/>
            </a:pPr>
            <a:r>
              <a:rPr lang="fr-FR" sz="1800">
                <a:latin typeface="Raleway" pitchFamily="2" charset="77"/>
              </a:rPr>
              <a:t>En France, 28% des emballages ne sont pas </a:t>
            </a:r>
          </a:p>
          <a:p>
            <a:pPr marL="127000" algn="l">
              <a:lnSpc>
                <a:spcPct val="115000"/>
              </a:lnSpc>
              <a:spcBef>
                <a:spcPts val="0"/>
              </a:spcBef>
              <a:buSzPts val="1600"/>
            </a:pPr>
            <a:r>
              <a:rPr lang="fr-FR" sz="1800">
                <a:latin typeface="Raleway" pitchFamily="2" charset="77"/>
              </a:rPr>
              <a:t>recyclés  </a:t>
            </a:r>
          </a:p>
        </p:txBody>
      </p:sp>
      <p:pic>
        <p:nvPicPr>
          <p:cNvPr id="5" name="Google Shape;121;p17">
            <a:extLst>
              <a:ext uri="{FF2B5EF4-FFF2-40B4-BE49-F238E27FC236}">
                <a16:creationId xmlns:a16="http://schemas.microsoft.com/office/drawing/2014/main" id="{B2393801-B4CB-1B2C-282F-78E0F4B9579C}"/>
              </a:ext>
            </a:extLst>
          </p:cNvPr>
          <p:cNvPicPr preferRelativeResize="0">
            <a:picLocks noChangeAspect="1"/>
          </p:cNvPicPr>
          <p:nvPr/>
        </p:nvPicPr>
        <p:blipFill>
          <a:blip r:embed="rId3">
            <a:alphaModFix/>
          </a:blip>
          <a:stretch>
            <a:fillRect/>
          </a:stretch>
        </p:blipFill>
        <p:spPr>
          <a:xfrm>
            <a:off x="768665" y="3970938"/>
            <a:ext cx="5542732" cy="2805782"/>
          </a:xfrm>
          <a:prstGeom prst="rect">
            <a:avLst/>
          </a:prstGeom>
          <a:noFill/>
          <a:ln>
            <a:noFill/>
          </a:ln>
        </p:spPr>
      </p:pic>
      <p:pic>
        <p:nvPicPr>
          <p:cNvPr id="7" name="Google Shape;122;p17">
            <a:extLst>
              <a:ext uri="{FF2B5EF4-FFF2-40B4-BE49-F238E27FC236}">
                <a16:creationId xmlns:a16="http://schemas.microsoft.com/office/drawing/2014/main" id="{4519644A-1750-A29C-D2AC-5BF06A7400A0}"/>
              </a:ext>
            </a:extLst>
          </p:cNvPr>
          <p:cNvPicPr preferRelativeResize="0">
            <a:picLocks noChangeAspect="1"/>
          </p:cNvPicPr>
          <p:nvPr/>
        </p:nvPicPr>
        <p:blipFill rotWithShape="1">
          <a:blip r:embed="rId4">
            <a:alphaModFix/>
          </a:blip>
          <a:srcRect l="25217" r="15628"/>
          <a:stretch/>
        </p:blipFill>
        <p:spPr>
          <a:xfrm>
            <a:off x="6608351" y="1264461"/>
            <a:ext cx="5542732" cy="4439378"/>
          </a:xfrm>
          <a:prstGeom prst="roundRect">
            <a:avLst>
              <a:gd name="adj" fmla="val 16667"/>
            </a:avLst>
          </a:prstGeom>
          <a:noFill/>
          <a:ln>
            <a:noFill/>
          </a:ln>
        </p:spPr>
      </p:pic>
    </p:spTree>
    <p:extLst>
      <p:ext uri="{BB962C8B-B14F-4D97-AF65-F5344CB8AC3E}">
        <p14:creationId xmlns:p14="http://schemas.microsoft.com/office/powerpoint/2010/main" val="3729158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texte, capture d’écran, ligne, Rectangle&#10;&#10;Description générée automatiquement">
            <a:extLst>
              <a:ext uri="{FF2B5EF4-FFF2-40B4-BE49-F238E27FC236}">
                <a16:creationId xmlns:a16="http://schemas.microsoft.com/office/drawing/2014/main" id="{6A25D98A-1BF6-9AF3-2704-1BD26743B782}"/>
              </a:ext>
            </a:extLst>
          </p:cNvPr>
          <p:cNvPicPr>
            <a:picLocks noChangeAspect="1"/>
          </p:cNvPicPr>
          <p:nvPr/>
        </p:nvPicPr>
        <p:blipFill>
          <a:blip r:embed="rId2"/>
          <a:stretch>
            <a:fillRect/>
          </a:stretch>
        </p:blipFill>
        <p:spPr>
          <a:xfrm>
            <a:off x="6041883" y="2477956"/>
            <a:ext cx="5855035" cy="4004970"/>
          </a:xfrm>
          <a:prstGeom prst="rect">
            <a:avLst/>
          </a:prstGeom>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L’exemple du nutri-score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06</a:t>
            </a:r>
            <a:endParaRPr lang="fr-FR" sz="2800" dirty="0">
              <a:solidFill>
                <a:srgbClr val="008D5F"/>
              </a:solidFill>
              <a:latin typeface="Raleway" pitchFamily="2" charset="77"/>
            </a:endParaRPr>
          </a:p>
        </p:txBody>
      </p:sp>
      <p:sp>
        <p:nvSpPr>
          <p:cNvPr id="15" name="ZoneTexte 14">
            <a:extLst>
              <a:ext uri="{FF2B5EF4-FFF2-40B4-BE49-F238E27FC236}">
                <a16:creationId xmlns:a16="http://schemas.microsoft.com/office/drawing/2014/main" id="{F35C4C39-370D-709E-63A6-AD27AA972E66}"/>
              </a:ext>
            </a:extLst>
          </p:cNvPr>
          <p:cNvSpPr txBox="1"/>
          <p:nvPr/>
        </p:nvSpPr>
        <p:spPr>
          <a:xfrm>
            <a:off x="236503" y="1054417"/>
            <a:ext cx="8742906" cy="2031325"/>
          </a:xfrm>
          <a:prstGeom prst="rect">
            <a:avLst/>
          </a:prstGeom>
          <a:noFill/>
        </p:spPr>
        <p:txBody>
          <a:bodyPr wrap="square">
            <a:spAutoFit/>
          </a:bodyPr>
          <a:lstStyle/>
          <a:p>
            <a:r>
              <a:rPr lang="fr-FR" b="1">
                <a:latin typeface="Raleway" pitchFamily="2" charset="77"/>
              </a:rPr>
              <a:t>70% </a:t>
            </a:r>
            <a:r>
              <a:rPr lang="fr-FR">
                <a:latin typeface="Raleway" pitchFamily="2" charset="77"/>
              </a:rPr>
              <a:t>des produits alimentaires vendus en grande distribution affichent le Nutri-Score</a:t>
            </a:r>
          </a:p>
          <a:p>
            <a:endParaRPr lang="fr-FR">
              <a:latin typeface="Raleway" pitchFamily="2" charset="77"/>
            </a:endParaRPr>
          </a:p>
          <a:p>
            <a:r>
              <a:rPr lang="fr-FR" b="1">
                <a:latin typeface="Raleway" pitchFamily="2" charset="77"/>
              </a:rPr>
              <a:t>80% </a:t>
            </a:r>
            <a:r>
              <a:rPr lang="fr-FR">
                <a:latin typeface="Raleway" pitchFamily="2" charset="77"/>
              </a:rPr>
              <a:t>des consommateurs déclarent en tenir compte lors </a:t>
            </a:r>
          </a:p>
          <a:p>
            <a:r>
              <a:rPr lang="fr-FR">
                <a:latin typeface="Raleway" pitchFamily="2" charset="77"/>
              </a:rPr>
              <a:t>de leurs achats alimentaires</a:t>
            </a:r>
          </a:p>
          <a:p>
            <a:endParaRPr lang="fr-FR">
              <a:latin typeface="Raleway" pitchFamily="2" charset="77"/>
            </a:endParaRPr>
          </a:p>
          <a:p>
            <a:r>
              <a:rPr lang="fr-FR" b="1">
                <a:latin typeface="Raleway" pitchFamily="2" charset="77"/>
              </a:rPr>
              <a:t>60% </a:t>
            </a:r>
            <a:r>
              <a:rPr lang="fr-FR">
                <a:latin typeface="Raleway" pitchFamily="2" charset="77"/>
              </a:rPr>
              <a:t>d’entre eux le considèrent utile </a:t>
            </a:r>
          </a:p>
        </p:txBody>
      </p:sp>
      <p:pic>
        <p:nvPicPr>
          <p:cNvPr id="23" name="Image 22" descr="Une image contenant légume, texte, haricot, Haricot commun&#10;&#10;Description générée automatiquement">
            <a:extLst>
              <a:ext uri="{FF2B5EF4-FFF2-40B4-BE49-F238E27FC236}">
                <a16:creationId xmlns:a16="http://schemas.microsoft.com/office/drawing/2014/main" id="{B17E246D-B527-60F9-B121-D579547FEE6C}"/>
              </a:ext>
            </a:extLst>
          </p:cNvPr>
          <p:cNvPicPr>
            <a:picLocks noChangeAspect="1"/>
          </p:cNvPicPr>
          <p:nvPr/>
        </p:nvPicPr>
        <p:blipFill>
          <a:blip r:embed="rId3"/>
          <a:stretch>
            <a:fillRect/>
          </a:stretch>
        </p:blipFill>
        <p:spPr>
          <a:xfrm>
            <a:off x="1617993" y="3556815"/>
            <a:ext cx="2791665" cy="2755173"/>
          </a:xfrm>
          <a:prstGeom prst="rect">
            <a:avLst/>
          </a:prstGeom>
        </p:spPr>
      </p:pic>
    </p:spTree>
    <p:extLst>
      <p:ext uri="{BB962C8B-B14F-4D97-AF65-F5344CB8AC3E}">
        <p14:creationId xmlns:p14="http://schemas.microsoft.com/office/powerpoint/2010/main" val="2935851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83;p24">
            <a:extLst>
              <a:ext uri="{FF2B5EF4-FFF2-40B4-BE49-F238E27FC236}">
                <a16:creationId xmlns:a16="http://schemas.microsoft.com/office/drawing/2014/main" id="{84B6B868-84D4-F099-9274-768DCFC05BE2}"/>
              </a:ext>
            </a:extLst>
          </p:cNvPr>
          <p:cNvPicPr preferRelativeResize="0">
            <a:picLocks noChangeAspect="1"/>
          </p:cNvPicPr>
          <p:nvPr/>
        </p:nvPicPr>
        <p:blipFill>
          <a:blip r:embed="rId2">
            <a:alphaModFix/>
          </a:blip>
          <a:stretch>
            <a:fillRect/>
          </a:stretch>
        </p:blipFill>
        <p:spPr>
          <a:xfrm>
            <a:off x="3176337" y="3701119"/>
            <a:ext cx="8986783" cy="3046257"/>
          </a:xfrm>
          <a:prstGeom prst="snip1Rect">
            <a:avLst>
              <a:gd name="adj" fmla="val 16667"/>
            </a:avLst>
          </a:prstGeom>
          <a:noFill/>
          <a:ln>
            <a:noFill/>
          </a:ln>
        </p:spPr>
      </p:pic>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FR" sz="2800">
                <a:solidFill>
                  <a:srgbClr val="008D5F"/>
                </a:solidFill>
                <a:latin typeface="Raleway" pitchFamily="2" charset="77"/>
              </a:rPr>
              <a:t>Création de l’éco-score (expérimental) </a:t>
            </a:r>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07</a:t>
            </a:r>
            <a:endParaRPr lang="fr-FR" sz="2800" dirty="0">
              <a:solidFill>
                <a:srgbClr val="008D5F"/>
              </a:solidFill>
              <a:latin typeface="Raleway" pitchFamily="2" charset="77"/>
            </a:endParaRPr>
          </a:p>
        </p:txBody>
      </p:sp>
      <p:sp>
        <p:nvSpPr>
          <p:cNvPr id="2" name="Google Shape;128;p18">
            <a:extLst>
              <a:ext uri="{FF2B5EF4-FFF2-40B4-BE49-F238E27FC236}">
                <a16:creationId xmlns:a16="http://schemas.microsoft.com/office/drawing/2014/main" id="{D346E3EE-40CB-3DCF-CCF2-6F8483CDC887}"/>
              </a:ext>
            </a:extLst>
          </p:cNvPr>
          <p:cNvSpPr txBox="1">
            <a:spLocks/>
          </p:cNvSpPr>
          <p:nvPr/>
        </p:nvSpPr>
        <p:spPr>
          <a:xfrm>
            <a:off x="1593853" y="4252844"/>
            <a:ext cx="7688100" cy="5412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SzPts val="990"/>
            </a:pPr>
            <a:endParaRPr lang="fr-FR" sz="1888"/>
          </a:p>
        </p:txBody>
      </p:sp>
      <p:sp>
        <p:nvSpPr>
          <p:cNvPr id="3" name="Google Shape;129;p18">
            <a:extLst>
              <a:ext uri="{FF2B5EF4-FFF2-40B4-BE49-F238E27FC236}">
                <a16:creationId xmlns:a16="http://schemas.microsoft.com/office/drawing/2014/main" id="{3A336107-5339-445F-3526-AF9C30F4F728}"/>
              </a:ext>
            </a:extLst>
          </p:cNvPr>
          <p:cNvSpPr txBox="1">
            <a:spLocks noGrp="1"/>
          </p:cNvSpPr>
          <p:nvPr>
            <p:ph type="subTitle" idx="1"/>
          </p:nvPr>
        </p:nvSpPr>
        <p:spPr>
          <a:xfrm>
            <a:off x="176343" y="946127"/>
            <a:ext cx="8143200" cy="3855900"/>
          </a:xfrm>
          <a:prstGeom prst="rect">
            <a:avLst/>
          </a:prstGeom>
        </p:spPr>
        <p:txBody>
          <a:bodyPr spcFirstLastPara="1" wrap="square" lIns="91425" tIns="91425" rIns="91425" bIns="91425" anchor="t" anchorCtr="0">
            <a:normAutofit/>
          </a:bodyPr>
          <a:lstStyle/>
          <a:p>
            <a:pPr marL="127000" lvl="0" algn="l" rtl="0">
              <a:lnSpc>
                <a:spcPct val="115000"/>
              </a:lnSpc>
              <a:spcBef>
                <a:spcPts val="0"/>
              </a:spcBef>
              <a:spcAft>
                <a:spcPts val="0"/>
              </a:spcAft>
              <a:buSzPts val="1600"/>
            </a:pPr>
            <a:r>
              <a:rPr lang="fr" sz="1800">
                <a:latin typeface="Raleway" pitchFamily="2" charset="77"/>
              </a:rPr>
              <a:t>Reprend l’identité graphique du nutri-score</a:t>
            </a:r>
            <a:endParaRPr sz="1800">
              <a:latin typeface="Raleway" pitchFamily="2" charset="77"/>
            </a:endParaRPr>
          </a:p>
          <a:p>
            <a:pPr marL="127000" lvl="0" algn="l" rtl="0">
              <a:lnSpc>
                <a:spcPct val="115000"/>
              </a:lnSpc>
              <a:spcBef>
                <a:spcPts val="0"/>
              </a:spcBef>
              <a:spcAft>
                <a:spcPts val="0"/>
              </a:spcAft>
              <a:buSzPts val="1600"/>
            </a:pPr>
            <a:endParaRPr lang="fr" sz="1800">
              <a:latin typeface="Raleway" pitchFamily="2" charset="77"/>
            </a:endParaRPr>
          </a:p>
          <a:p>
            <a:pPr marL="127000" lvl="0" algn="l" rtl="0">
              <a:lnSpc>
                <a:spcPct val="115000"/>
              </a:lnSpc>
              <a:spcBef>
                <a:spcPts val="0"/>
              </a:spcBef>
              <a:spcAft>
                <a:spcPts val="0"/>
              </a:spcAft>
              <a:buSzPts val="1600"/>
            </a:pPr>
            <a:r>
              <a:rPr lang="fr" sz="1800">
                <a:latin typeface="Raleway" pitchFamily="2" charset="77"/>
              </a:rPr>
              <a:t>Évalue les points suivants :</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Émissions de CO2</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Destruction de la couche d’ozone </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Émissions de particules fines</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Pertes de biodiversité</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Consommation d’eau</a:t>
            </a:r>
            <a:endParaRPr sz="1800">
              <a:latin typeface="Raleway" pitchFamily="2" charset="77"/>
            </a:endParaRPr>
          </a:p>
          <a:p>
            <a:pPr marL="914400" lvl="1" indent="-330200" algn="l" rtl="0">
              <a:lnSpc>
                <a:spcPct val="115000"/>
              </a:lnSpc>
              <a:spcBef>
                <a:spcPts val="0"/>
              </a:spcBef>
              <a:spcAft>
                <a:spcPts val="0"/>
              </a:spcAft>
              <a:buSzPts val="1600"/>
              <a:buChar char="○"/>
            </a:pPr>
            <a:r>
              <a:rPr lang="fr" sz="1800">
                <a:latin typeface="Raleway" pitchFamily="2" charset="77"/>
              </a:rPr>
              <a:t>etc…</a:t>
            </a:r>
            <a:endParaRPr sz="1800">
              <a:latin typeface="Raleway" pitchFamily="2" charset="77"/>
            </a:endParaRPr>
          </a:p>
        </p:txBody>
      </p:sp>
      <p:pic>
        <p:nvPicPr>
          <p:cNvPr id="13" name="Image 12" descr="Une image contenant symbole, Graphique, Police, logo&#10;&#10;Description générée automatiquement">
            <a:extLst>
              <a:ext uri="{FF2B5EF4-FFF2-40B4-BE49-F238E27FC236}">
                <a16:creationId xmlns:a16="http://schemas.microsoft.com/office/drawing/2014/main" id="{2F031D5F-93A7-4B0A-DA47-28F1AA703FDA}"/>
              </a:ext>
            </a:extLst>
          </p:cNvPr>
          <p:cNvPicPr>
            <a:picLocks noChangeAspect="1"/>
          </p:cNvPicPr>
          <p:nvPr/>
        </p:nvPicPr>
        <p:blipFill>
          <a:blip r:embed="rId3"/>
          <a:stretch>
            <a:fillRect/>
          </a:stretch>
        </p:blipFill>
        <p:spPr>
          <a:xfrm>
            <a:off x="5486400" y="2264477"/>
            <a:ext cx="609600" cy="609600"/>
          </a:xfrm>
          <a:prstGeom prst="rect">
            <a:avLst/>
          </a:prstGeom>
        </p:spPr>
      </p:pic>
      <p:pic>
        <p:nvPicPr>
          <p:cNvPr id="15" name="Image 14" descr="Une image contenant Graphique, logo, symbole, Police&#10;&#10;Description générée automatiquement">
            <a:extLst>
              <a:ext uri="{FF2B5EF4-FFF2-40B4-BE49-F238E27FC236}">
                <a16:creationId xmlns:a16="http://schemas.microsoft.com/office/drawing/2014/main" id="{9BAE5FE5-D903-17F8-EF5D-47D99407FB41}"/>
              </a:ext>
            </a:extLst>
          </p:cNvPr>
          <p:cNvPicPr>
            <a:picLocks noChangeAspect="1"/>
          </p:cNvPicPr>
          <p:nvPr/>
        </p:nvPicPr>
        <p:blipFill>
          <a:blip r:embed="rId4"/>
          <a:stretch>
            <a:fillRect/>
          </a:stretch>
        </p:blipFill>
        <p:spPr>
          <a:xfrm>
            <a:off x="9631731" y="1409223"/>
            <a:ext cx="609600" cy="609600"/>
          </a:xfrm>
          <a:prstGeom prst="rect">
            <a:avLst/>
          </a:prstGeom>
        </p:spPr>
      </p:pic>
      <p:pic>
        <p:nvPicPr>
          <p:cNvPr id="21" name="Image 20" descr="Une image contenant clipart, Graphique&#10;&#10;Description générée automatiquement">
            <a:extLst>
              <a:ext uri="{FF2B5EF4-FFF2-40B4-BE49-F238E27FC236}">
                <a16:creationId xmlns:a16="http://schemas.microsoft.com/office/drawing/2014/main" id="{A3C195C1-54A0-9DBC-9DDC-0B7A52E5FD34}"/>
              </a:ext>
            </a:extLst>
          </p:cNvPr>
          <p:cNvPicPr>
            <a:picLocks noChangeAspect="1"/>
          </p:cNvPicPr>
          <p:nvPr/>
        </p:nvPicPr>
        <p:blipFill>
          <a:blip r:embed="rId5"/>
          <a:stretch>
            <a:fillRect/>
          </a:stretch>
        </p:blipFill>
        <p:spPr>
          <a:xfrm>
            <a:off x="7305036" y="1129119"/>
            <a:ext cx="609600" cy="609600"/>
          </a:xfrm>
          <a:prstGeom prst="rect">
            <a:avLst/>
          </a:prstGeom>
        </p:spPr>
      </p:pic>
      <p:pic>
        <p:nvPicPr>
          <p:cNvPr id="23" name="Image 22" descr="Une image contenant logo, Graphique, symbole, clipart&#10;&#10;Description générée automatiquement">
            <a:extLst>
              <a:ext uri="{FF2B5EF4-FFF2-40B4-BE49-F238E27FC236}">
                <a16:creationId xmlns:a16="http://schemas.microsoft.com/office/drawing/2014/main" id="{3BE35E0E-AA2F-2B98-633A-1B41D3B120F9}"/>
              </a:ext>
            </a:extLst>
          </p:cNvPr>
          <p:cNvPicPr>
            <a:picLocks noChangeAspect="1"/>
          </p:cNvPicPr>
          <p:nvPr/>
        </p:nvPicPr>
        <p:blipFill>
          <a:blip r:embed="rId6"/>
          <a:stretch>
            <a:fillRect/>
          </a:stretch>
        </p:blipFill>
        <p:spPr>
          <a:xfrm>
            <a:off x="7178002" y="2852081"/>
            <a:ext cx="609600" cy="609600"/>
          </a:xfrm>
          <a:prstGeom prst="rect">
            <a:avLst/>
          </a:prstGeom>
        </p:spPr>
      </p:pic>
      <p:pic>
        <p:nvPicPr>
          <p:cNvPr id="25" name="Image 24" descr="Une image contenant logo, symbole, Graphique, rouge&#10;&#10;Description générée automatiquement">
            <a:extLst>
              <a:ext uri="{FF2B5EF4-FFF2-40B4-BE49-F238E27FC236}">
                <a16:creationId xmlns:a16="http://schemas.microsoft.com/office/drawing/2014/main" id="{784B9831-51D5-CF1D-AFEA-5B3B9773F08C}"/>
              </a:ext>
            </a:extLst>
          </p:cNvPr>
          <p:cNvPicPr>
            <a:picLocks noChangeAspect="1"/>
          </p:cNvPicPr>
          <p:nvPr/>
        </p:nvPicPr>
        <p:blipFill>
          <a:blip r:embed="rId7"/>
          <a:stretch>
            <a:fillRect/>
          </a:stretch>
        </p:blipFill>
        <p:spPr>
          <a:xfrm>
            <a:off x="10783073" y="2677567"/>
            <a:ext cx="609600" cy="609600"/>
          </a:xfrm>
          <a:prstGeom prst="rect">
            <a:avLst/>
          </a:prstGeom>
        </p:spPr>
      </p:pic>
    </p:spTree>
    <p:extLst>
      <p:ext uri="{BB962C8B-B14F-4D97-AF65-F5344CB8AC3E}">
        <p14:creationId xmlns:p14="http://schemas.microsoft.com/office/powerpoint/2010/main" val="305302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0;p16">
            <a:extLst>
              <a:ext uri="{FF2B5EF4-FFF2-40B4-BE49-F238E27FC236}">
                <a16:creationId xmlns:a16="http://schemas.microsoft.com/office/drawing/2014/main" id="{51FD5E04-C727-0346-E390-4BD0D9E45A06}"/>
              </a:ext>
            </a:extLst>
          </p:cNvPr>
          <p:cNvSpPr txBox="1">
            <a:spLocks noGrp="1"/>
          </p:cNvSpPr>
          <p:nvPr>
            <p:ph type="ctrTitle"/>
          </p:nvPr>
        </p:nvSpPr>
        <p:spPr>
          <a:xfrm>
            <a:off x="236503" y="247874"/>
            <a:ext cx="7932137" cy="806543"/>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4400" err="1">
                <a:solidFill>
                  <a:srgbClr val="000000"/>
                </a:solidFill>
                <a:latin typeface="Raleway"/>
              </a:rPr>
              <a:t>Problématique</a:t>
            </a:r>
            <a:endParaRPr lang="fr-FR" err="1"/>
          </a:p>
        </p:txBody>
      </p:sp>
      <p:sp>
        <p:nvSpPr>
          <p:cNvPr id="16" name="Google Shape;479;p44">
            <a:extLst>
              <a:ext uri="{FF2B5EF4-FFF2-40B4-BE49-F238E27FC236}">
                <a16:creationId xmlns:a16="http://schemas.microsoft.com/office/drawing/2014/main" id="{E7D3014F-1DEB-0484-0DF9-5F5BC36BEFB2}"/>
              </a:ext>
            </a:extLst>
          </p:cNvPr>
          <p:cNvSpPr/>
          <p:nvPr/>
        </p:nvSpPr>
        <p:spPr>
          <a:xfrm rot="5400000" flipH="1">
            <a:off x="8946542" y="-12644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479;p44">
            <a:extLst>
              <a:ext uri="{FF2B5EF4-FFF2-40B4-BE49-F238E27FC236}">
                <a16:creationId xmlns:a16="http://schemas.microsoft.com/office/drawing/2014/main" id="{9BCB872A-B22E-BB35-618D-E0FC35992E00}"/>
              </a:ext>
            </a:extLst>
          </p:cNvPr>
          <p:cNvSpPr/>
          <p:nvPr/>
        </p:nvSpPr>
        <p:spPr>
          <a:xfrm rot="5400000" flipH="1">
            <a:off x="10121870"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479;p44">
            <a:extLst>
              <a:ext uri="{FF2B5EF4-FFF2-40B4-BE49-F238E27FC236}">
                <a16:creationId xmlns:a16="http://schemas.microsoft.com/office/drawing/2014/main" id="{93A707E3-3D14-4E24-EA47-63D68940F305}"/>
              </a:ext>
            </a:extLst>
          </p:cNvPr>
          <p:cNvSpPr/>
          <p:nvPr/>
        </p:nvSpPr>
        <p:spPr>
          <a:xfrm rot="5400000" flipH="1">
            <a:off x="11297198" y="-128886"/>
            <a:ext cx="45719" cy="1048759"/>
          </a:xfrm>
          <a:prstGeom prst="rect">
            <a:avLst/>
          </a:prstGeom>
          <a:solidFill>
            <a:srgbClr val="00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10;p16">
            <a:extLst>
              <a:ext uri="{FF2B5EF4-FFF2-40B4-BE49-F238E27FC236}">
                <a16:creationId xmlns:a16="http://schemas.microsoft.com/office/drawing/2014/main" id="{AF44314E-EF4F-4DE0-DC43-A8DA515C5BCB}"/>
              </a:ext>
            </a:extLst>
          </p:cNvPr>
          <p:cNvSpPr txBox="1">
            <a:spLocks/>
          </p:cNvSpPr>
          <p:nvPr/>
        </p:nvSpPr>
        <p:spPr>
          <a:xfrm>
            <a:off x="11100369" y="6256400"/>
            <a:ext cx="1091631" cy="610494"/>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r>
              <a:rPr lang="fr-FR" sz="2800" dirty="0">
                <a:solidFill>
                  <a:srgbClr val="008D5F"/>
                </a:solidFill>
                <a:latin typeface="Raleway"/>
              </a:rPr>
              <a:t>08</a:t>
            </a:r>
            <a:endParaRPr lang="fr-FR" sz="2800" dirty="0">
              <a:solidFill>
                <a:srgbClr val="008D5F"/>
              </a:solidFill>
              <a:latin typeface="Raleway" pitchFamily="2" charset="77"/>
            </a:endParaRPr>
          </a:p>
        </p:txBody>
      </p:sp>
      <p:sp>
        <p:nvSpPr>
          <p:cNvPr id="2" name="Google Shape;128;p18">
            <a:extLst>
              <a:ext uri="{FF2B5EF4-FFF2-40B4-BE49-F238E27FC236}">
                <a16:creationId xmlns:a16="http://schemas.microsoft.com/office/drawing/2014/main" id="{D346E3EE-40CB-3DCF-CCF2-6F8483CDC887}"/>
              </a:ext>
            </a:extLst>
          </p:cNvPr>
          <p:cNvSpPr txBox="1">
            <a:spLocks/>
          </p:cNvSpPr>
          <p:nvPr/>
        </p:nvSpPr>
        <p:spPr>
          <a:xfrm>
            <a:off x="1593853" y="4252844"/>
            <a:ext cx="7688100" cy="5412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SzPts val="990"/>
            </a:pPr>
            <a:endParaRPr lang="fr-FR" sz="1888"/>
          </a:p>
        </p:txBody>
      </p:sp>
      <p:sp>
        <p:nvSpPr>
          <p:cNvPr id="3" name="Google Shape;129;p18">
            <a:extLst>
              <a:ext uri="{FF2B5EF4-FFF2-40B4-BE49-F238E27FC236}">
                <a16:creationId xmlns:a16="http://schemas.microsoft.com/office/drawing/2014/main" id="{3A336107-5339-445F-3526-AF9C30F4F728}"/>
              </a:ext>
            </a:extLst>
          </p:cNvPr>
          <p:cNvSpPr txBox="1">
            <a:spLocks noGrp="1"/>
          </p:cNvSpPr>
          <p:nvPr>
            <p:ph type="subTitle" idx="1"/>
          </p:nvPr>
        </p:nvSpPr>
        <p:spPr>
          <a:xfrm>
            <a:off x="232787" y="1501164"/>
            <a:ext cx="8143200" cy="3855900"/>
          </a:xfrm>
          <a:prstGeom prst="rect">
            <a:avLst/>
          </a:prstGeom>
        </p:spPr>
        <p:txBody>
          <a:bodyPr spcFirstLastPara="1" wrap="square" lIns="91425" tIns="91425" rIns="91425" bIns="91425" anchor="t" anchorCtr="0">
            <a:normAutofit/>
          </a:bodyPr>
          <a:lstStyle/>
          <a:p>
            <a:pPr marL="285750" indent="-285750" algn="l">
              <a:lnSpc>
                <a:spcPct val="100000"/>
              </a:lnSpc>
              <a:spcBef>
                <a:spcPts val="0"/>
              </a:spcBef>
              <a:buFont typeface="Calibri" panose="020B0604020202020204" pitchFamily="34" charset="0"/>
              <a:buChar char="-"/>
            </a:pPr>
            <a:r>
              <a:rPr lang="fr-FR" sz="1800">
                <a:latin typeface="Aptos"/>
              </a:rPr>
              <a:t>Pas d'obligation du producteur.</a:t>
            </a:r>
            <a:endParaRPr lang="en-US" sz="1800">
              <a:latin typeface="Aptos"/>
            </a:endParaRPr>
          </a:p>
          <a:p>
            <a:pPr marL="285750" indent="-285750" algn="l">
              <a:lnSpc>
                <a:spcPct val="100000"/>
              </a:lnSpc>
              <a:spcBef>
                <a:spcPts val="0"/>
              </a:spcBef>
              <a:buFont typeface="Calibri"/>
              <a:buChar char="-"/>
            </a:pPr>
            <a:r>
              <a:rPr lang="fr-FR" sz="1800">
                <a:latin typeface="Aptos"/>
              </a:rPr>
              <a:t>24% de produits avec éco-score (76% sans)</a:t>
            </a:r>
            <a:endParaRPr lang="en-US" sz="1800">
              <a:latin typeface="Aptos"/>
            </a:endParaRPr>
          </a:p>
          <a:p>
            <a:pPr marL="285750" indent="-285750" algn="l">
              <a:lnSpc>
                <a:spcPct val="100000"/>
              </a:lnSpc>
              <a:spcBef>
                <a:spcPts val="0"/>
              </a:spcBef>
              <a:buFont typeface="Calibri"/>
              <a:buChar char="-"/>
            </a:pPr>
            <a:r>
              <a:rPr lang="fr-FR" sz="1800">
                <a:latin typeface="Aptos"/>
              </a:rPr>
              <a:t>Non accessible facilement.</a:t>
            </a:r>
            <a:endParaRPr lang="en-US" sz="1800">
              <a:latin typeface="Aptos"/>
            </a:endParaRPr>
          </a:p>
          <a:p>
            <a:pPr marL="127000" algn="l">
              <a:lnSpc>
                <a:spcPct val="114999"/>
              </a:lnSpc>
              <a:spcBef>
                <a:spcPts val="0"/>
              </a:spcBef>
              <a:spcAft>
                <a:spcPts val="0"/>
              </a:spcAft>
              <a:buSzPts val="1600"/>
            </a:pPr>
            <a:endParaRPr lang="fr" sz="1800">
              <a:latin typeface="Raleway" pitchFamily="2" charset="77"/>
            </a:endParaRPr>
          </a:p>
        </p:txBody>
      </p:sp>
      <p:sp>
        <p:nvSpPr>
          <p:cNvPr id="5" name="ZoneTexte 4">
            <a:extLst>
              <a:ext uri="{FF2B5EF4-FFF2-40B4-BE49-F238E27FC236}">
                <a16:creationId xmlns:a16="http://schemas.microsoft.com/office/drawing/2014/main" id="{D7A97311-7292-9BAB-C542-129CA9B0FAE6}"/>
              </a:ext>
            </a:extLst>
          </p:cNvPr>
          <p:cNvSpPr txBox="1"/>
          <p:nvPr/>
        </p:nvSpPr>
        <p:spPr>
          <a:xfrm>
            <a:off x="7400783" y="4794093"/>
            <a:ext cx="442353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t>Comment avoir accès à cet éco-score facilement ?</a:t>
            </a:r>
          </a:p>
        </p:txBody>
      </p:sp>
      <p:sp>
        <p:nvSpPr>
          <p:cNvPr id="7" name="ZoneTexte 6">
            <a:extLst>
              <a:ext uri="{FF2B5EF4-FFF2-40B4-BE49-F238E27FC236}">
                <a16:creationId xmlns:a16="http://schemas.microsoft.com/office/drawing/2014/main" id="{054A9B5B-2813-F8C5-6496-918058548339}"/>
              </a:ext>
            </a:extLst>
          </p:cNvPr>
          <p:cNvSpPr txBox="1"/>
          <p:nvPr/>
        </p:nvSpPr>
        <p:spPr>
          <a:xfrm>
            <a:off x="5752821" y="2646933"/>
            <a:ext cx="6898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9600" b="1">
                <a:solidFill>
                  <a:srgbClr val="008D5F"/>
                </a:solidFill>
              </a:rPr>
              <a:t>?</a:t>
            </a:r>
          </a:p>
        </p:txBody>
      </p:sp>
    </p:spTree>
    <p:extLst>
      <p:ext uri="{BB962C8B-B14F-4D97-AF65-F5344CB8AC3E}">
        <p14:creationId xmlns:p14="http://schemas.microsoft.com/office/powerpoint/2010/main" val="26831628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49</Slides>
  <Notes>18</Notes>
  <HiddenSlides>0</HiddenSlides>
  <ScaleCrop>false</ScaleCrop>
  <HeadingPairs>
    <vt:vector size="4" baseType="variant">
      <vt:variant>
        <vt:lpstr>Thème</vt:lpstr>
      </vt:variant>
      <vt:variant>
        <vt:i4>1</vt:i4>
      </vt:variant>
      <vt:variant>
        <vt:lpstr>Titres des diapositives</vt:lpstr>
      </vt:variant>
      <vt:variant>
        <vt:i4>49</vt:i4>
      </vt:variant>
    </vt:vector>
  </HeadingPairs>
  <TitlesOfParts>
    <vt:vector size="50" baseType="lpstr">
      <vt:lpstr>Thème Office</vt:lpstr>
      <vt:lpstr>Présentation PowerPoint</vt:lpstr>
      <vt:lpstr>L’équipe de Green IA</vt:lpstr>
      <vt:lpstr>Sommaire</vt:lpstr>
      <vt:lpstr>Présentation PowerPoint</vt:lpstr>
      <vt:lpstr>Connaissez vous l’impact environnemental des produits que vous consommez  ? </vt:lpstr>
      <vt:lpstr>Parmi les plus grands responsables du changement climatique !</vt:lpstr>
      <vt:lpstr>L’exemple du nutri-score </vt:lpstr>
      <vt:lpstr>Création de l’éco-score (expérimental) </vt:lpstr>
      <vt:lpstr>Problématique</vt:lpstr>
      <vt:lpstr>Présentation PowerPoint</vt:lpstr>
      <vt:lpstr>Scanner les produits consommés </vt:lpstr>
      <vt:lpstr>Création de dashboards informatifs</vt:lpstr>
      <vt:lpstr>Création de Dashboard informatifs. Comment ils fonctionnent ?</vt:lpstr>
      <vt:lpstr>Création de Dashboard informatifs. Que contiennent-il ?</vt:lpstr>
      <vt:lpstr>Informer sur les lieux de collecte et de tri des déchets </vt:lpstr>
      <vt:lpstr>Le tout dans une application web disponible partout !</vt:lpstr>
      <vt:lpstr>Scraping de données </vt:lpstr>
      <vt:lpstr>Source de données</vt:lpstr>
      <vt:lpstr>Présentation PowerPoint</vt:lpstr>
      <vt:lpstr>Source et collecte des données</vt:lpstr>
      <vt:lpstr>Architecture globale pipeline traitement</vt:lpstr>
      <vt:lpstr>Sélection des colonnes utiles</vt:lpstr>
      <vt:lpstr>Prétraitement des colonnes</vt:lpstr>
      <vt:lpstr>Données manquantes, imputation et balancing 03, 04, 05</vt:lpstr>
      <vt:lpstr>Exemple colonne ‘ingredients’</vt:lpstr>
      <vt:lpstr>Exemple colonne ‘countries’ 1/3</vt:lpstr>
      <vt:lpstr>Exemple colonne ‘countries’ 2/3</vt:lpstr>
      <vt:lpstr>Exemple colonne ‘countries’ 3/3</vt:lpstr>
      <vt:lpstr>Une colonne riche en information</vt:lpstr>
      <vt:lpstr>Définition du besoin </vt:lpstr>
      <vt:lpstr>Définition du besoin </vt:lpstr>
      <vt:lpstr>Modèle hybride avec plus de données 1/2</vt:lpstr>
      <vt:lpstr>Modèle hybride avec plus de données 2/2</vt:lpstr>
      <vt:lpstr>Analyse des résultats et performances</vt:lpstr>
      <vt:lpstr>Points d’amélioration</vt:lpstr>
      <vt:lpstr>Présentation PowerPoint</vt:lpstr>
      <vt:lpstr>Analyse des risques </vt:lpstr>
      <vt:lpstr>Objectifs et mesures de performance 1/2</vt:lpstr>
      <vt:lpstr>Objectifs et mesures de performance 2/2</vt:lpstr>
      <vt:lpstr>Partenariats  éventuels et sous-traitance  </vt:lpstr>
      <vt:lpstr>Plan de formation et adoption </vt:lpstr>
      <vt:lpstr>Dates et jalons </vt:lpstr>
      <vt:lpstr>Présentation PowerPoint</vt:lpstr>
      <vt:lpstr>Technologies utilisées</vt:lpstr>
      <vt:lpstr>Coûts de mise en œuvre </vt:lpstr>
      <vt:lpstr>Contrôle qualité </vt:lpstr>
      <vt:lpstr>Maintenance continue</vt:lpstr>
      <vt:lpstr>Conclusion</vt:lpstr>
      <vt:lpstr>Remerciement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CHARLEMAGNE Clément</dc:creator>
  <cp:revision>88</cp:revision>
  <dcterms:created xsi:type="dcterms:W3CDTF">2024-08-14T05:18:06Z</dcterms:created>
  <dcterms:modified xsi:type="dcterms:W3CDTF">2024-09-12T19:33:21Z</dcterms:modified>
</cp:coreProperties>
</file>